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89"/>
  </p:notesMasterIdLst>
  <p:sldIdLst>
    <p:sldId id="357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296" r:id="rId57"/>
    <p:sldId id="275" r:id="rId58"/>
    <p:sldId id="276" r:id="rId59"/>
    <p:sldId id="277" r:id="rId60"/>
    <p:sldId id="278" r:id="rId61"/>
    <p:sldId id="279" r:id="rId62"/>
    <p:sldId id="280" r:id="rId63"/>
    <p:sldId id="281" r:id="rId64"/>
    <p:sldId id="282" r:id="rId65"/>
    <p:sldId id="283" r:id="rId66"/>
    <p:sldId id="297" r:id="rId67"/>
    <p:sldId id="284" r:id="rId68"/>
    <p:sldId id="285" r:id="rId69"/>
    <p:sldId id="286" r:id="rId70"/>
    <p:sldId id="287" r:id="rId71"/>
    <p:sldId id="288" r:id="rId72"/>
    <p:sldId id="289" r:id="rId73"/>
    <p:sldId id="290" r:id="rId74"/>
    <p:sldId id="291" r:id="rId75"/>
    <p:sldId id="299" r:id="rId76"/>
    <p:sldId id="298" r:id="rId77"/>
    <p:sldId id="273" r:id="rId78"/>
    <p:sldId id="256" r:id="rId79"/>
    <p:sldId id="257" r:id="rId80"/>
    <p:sldId id="258" r:id="rId81"/>
    <p:sldId id="259" r:id="rId82"/>
    <p:sldId id="260" r:id="rId83"/>
    <p:sldId id="262" r:id="rId84"/>
    <p:sldId id="300" r:id="rId85"/>
    <p:sldId id="301" r:id="rId86"/>
    <p:sldId id="302" r:id="rId87"/>
    <p:sldId id="261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466" autoAdjust="0"/>
  </p:normalViewPr>
  <p:slideViewPr>
    <p:cSldViewPr>
      <p:cViewPr>
        <p:scale>
          <a:sx n="71" d="100"/>
          <a:sy n="71" d="100"/>
        </p:scale>
        <p:origin x="-1356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6T17:56:00.1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6T17:56:06.0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6T17:56:11.0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1886 2808 24575,'-2'2'0,"-9"7"0,1 1 0,-10 14 0,4-4 0,-63 75 0,-35 47-500,-242 310-2224,-174 245 3443,509-669-719,15-18 0,17-21 0,-9 8 0,143-159 0,-9-3-151,34-51-451,244-337-2215,-20-28 902,-314 451 1714,-51 84 391,26-62 0,-52 102 6,-1 3 21,-1-1 0,2 0 0,-2 0 0,1-1 0,-1 1 0,1 0 0,-2-1 0,1 1 0,0-1-1,0-5 1,-1 10-150,0 0-1,0-1 1,0 1-1,0 0 0,0-1 1,0 1-1,0 0 1,0-1-1,0 1 0,0 0 1,0 0-1,0-1 1,0 1-1,0 0 0,-1-1 1,1 1-1,0 0 0,0 0 1,-1 0-1,1-1 1,0 1-1,0 0 0,-1 0 1,1 0-1,0-1 1,0 1-1,0 0 0,0 0 1,0 0-1,-1 0 1,1 0-1,0 0 0,-1 0 1,1 0-1,0 0 1,-1 0-1,1 0 0,0 0 1,0 0-1,0 0 1,-7-1 179,1 2 0,0-1 0,-11 3 0,-64 19 972,-34 20-914,-28 17-666,-31 25-1089,-130 100-365,8 24 446,123-78 1139,28-13-692,32-17 693,-21 38 230,130-133 2,-5 5 346,2-1 1,-1 2-1,-9 14 1,13-16 676,4-9-980,1 1 1,-1-1 0,0 0 0,0 0 0,0 0 0,0 0 0,1 0 0,-1 0-1,0 0 1,0 0 0,0 0 0,1 0 0,-1 0 0,0 0 0,0 0-1,0 0 1,0 0 0,0 0 0,0 0 0,0 0 0,0 0 0,0 0 0,1 0-1,-1 0 1,0 0 0,0 0 0,0-1 0,0 1 0,1 0 0,-1 0-1,19-16 970,71-78 442,-18 18-1388,81-80-580,461-488-2022,-248 253 1643,-231 253 716,-90 93 174,-67 79 2404,-41 63-1924,-43 66-665,-200 318-797,19 19 1035,198-326-53,23-33-6,-7 35-23,69-163 29,1-8 0,1 1 0,1-1 0,-1 0 0,1 1 0,-1-1 0,1 1 0,-1 8 0,2-14 0,0 0 0,0 0 0,0 0 0,0 1 0,0-1 0,0 0 0,0 0 0,0 1 0,0-1 0,0 0 0,0 0 0,0 0 0,0 1 0,0-1 0,0 0 0,0 0 0,1 1 0,-1-1 0,0 0 0,0 0 0,0 0 0,0 0 0,0 1 0,1-1 0,-1 0 0,0 0 0,0 0 0,0 0 0,0 0 0,0 1 0,0-1 0,0 0 0,0 0 0,0 0 0,1 0 0,-1 0 0,0 0 0,0 0 0,1 0 0,-1 0 0,0 0 0,0 0 0,1 0 0,-1 0 0,0 0 0,0 0 0,4-1 78,0 0 0,0 0 0,-1-1-1,6-2 1,51-28 917,81-62 0,58-69-2465,-32 7 243,204-248 1,-253 252 1084,-116 149 152,4-5 39,0-1 0,0 0 0,0-1 0,6-16 1,-10 18 727,-5 4-402,1 4-302,-1 0 0,1-1 0,0 2 0,0-1 0,-1 0 0,-1 1 1,-61 21 1469,-60 33-1157,-47 33-868,-41 29-1444,-696 505-1867,743-490 3634,38-28-474,-23 21 475,102-82 2108,48-42-1533,5-9 162,93-145 2453,16-12-3288,39-47-770,381-467-2746,-307 398 3548,-72 88-1016,-32 38 849,-32 41 64,7-12 1878,-94 122-1303,8-11-133,-8 12 582,-3 5 1349,-143 202-1490,-11-1-678,-27 31-367,-834 1081-3144,988-1280 3564,-23 33 55,49-64 68,9-14 323,95-125 1240,-21 26-1076,115-145-671,52-64-391,315-394 408,182-232-432,-703 886 419,20-22 146,-58 76-20,-5 4 0,-12 21 0,-85 124 0,-86 108-598,-61 68-1793,-99 116 1466,-154 199 715,263-327 43,53-69-503,56-71 468,5-4 521,113-156 488,12-19-1,26-43 63,68-107-869,60-89 184,48-64 553,77-106-526,309-472 1097,-498 735-747,-86 139-502,-8 15-47,-3 3-9,-24 38-18,-57 86 15,-47 72 255,-48 74 881,-256 385 87,434-656-1223,-2 3 0,0 0 0,1-1 0,-2 1 0,1-1 0,1 1 0,-5 1 0,9-13 0,9-22 0,47-108 0,44-88-601,99-204-2251,111-222 3199,-235 498-230,-27 56-51,-50 97-64,4-9 5,13-17 0,-18 28-7,0 0 0,0 0 0,0 0 0,0 1 0,0-1 0,0 0 0,0 0 0,0 0 0,0 0 0,0 0 0,0 0 0,0 1 0,0-1 0,0 0 0,0 0 0,0 0 0,0 0 0,0 0 0,0 0 0,0 0 0,1 1 0,-1-1 0,0 0 0,0 0 0,0 0 0,0 0 0,0 0 0,0 0 0,0 0 0,0 0 0,1 0 0,-1 0 0,0 0 0,0 0 0,0 0 0,0 0 0,0 0 0,0 0 0,1 1 0,-1-1 0,0 0 0,0 0 0,0-1 0,0 1 0,0 0 0,0 0 0,0 0 0,0 0 0,0 0 0,0 0 0,0 0 0,0 0 0,0 0 0,0 0 0,0 0 0,1 0 0,-1 0 0,0 0 0,0 0 0,0 0 0,0-1 0,-7 35 0,-36 96 0,-235 588 1725,251-649-1729,-59 141 1397,66-163-1393,13-33 0,7-14 0,0 0 0,0 0 0,0 0 0,0 0 0,0 0 0,0 0 0,0 0 0,0 0 0,0 0 0,0 0 0,0 0 0,0 0 0,0 0 0,0-1 0,0 1 0,0 0 0,0 0 0,0 0 0,0 0 0,0 0 0,0 0 0,0 0 0,-1 0 0,1 0 0,0 0 0,0 0 0,0 0 0,0 0 0,0 0 0,0 0 0,0 0 0,0 0 0,0 0 0,0 0 0,0 0 0,0 0 0,0 0 0,0 0 0,-1 0 0,1 0 0,0 1 0,0-1 0,0 0 0,0 0 0,0 0 0,0 0 0,0 0 0,0 0 0,0 0 0,0 0 0,0 0 0,0 0 0,0 0 0,0 0 0,0 0 0,0 0 0,0 0 0,0 0 0,0 1 0,7-36 0,18-65 0,133-448 1999,-143 502-1873,-9 32-9,-6 12-56,-1 4-4,-52 149 15,-43 120-716,13-40-1437,-328 921 359,393-1102 2035,12-41-245,6-10-59,-1-4-8,4-17-1,1 0 0,5-22 0,48-181 0,42-121-204,319-875-816,-300 926 874,-25 89-436,-83 184 545,1 1 1,1 1-1,25-35 1,-35 53 36,1-1 0,0 0 0,0 1 0,-1 0 0,1 0 0,-1 0 0,1 0 0,5-2 0,-6 4 0,-1 0 0,0-1 0,1 1 0,-2 0 0,2 0 0,-1 0 0,0 0 0,1 0 0,-2 1 0,2-1 0,-1 0 0,0 1 0,1-1 0,-2 1 0,2 0 0,-1-1 0,0 1 0,0 0 0,2 2 0,-1 0 0,0 0 0,1 0 0,-1 1 0,-1-1 0,2 1 0,-2-1 0,1 1 0,-1 0 0,2 6 0,2 6 0,-2 0 0,5 29 0,-1 29-201,2 105 0,-19 321-1687,-24 4 1767,11-245 622,3-72 1504,16-148-1705,-17 108 1210,17-132-1281,4-15-228,0 0-1,0 0 1,-1 0-1,1 0 1,0 1-1,0-1 1,0 0-1,0 0 1,0 0-1,0 0 1,0 0-1,0 0 1,0 0-1,0 0 1,0 0-1,0 0 1,0 0-1,0 0 1,0 0-1,0 0 1,-1 0 0,1 0-1,0 0 1,0 0-1,0 0 1,0 0-1,0 0 1,0 0-1,-1 0 1,1 0-1,0 0 1,0 0-1,0 0 1,0 0-1,0 0 1,0 0-1,0 0 1,-1 0-1,1 0 1,0 0-1,0 0 1,0 0-1,0-1 1,0 1-1,0 0 1,0 0-1,0 0 1,0 0 0,0 0-1,0 0 1,0 0-1,0-1 1,0 1-1,0 0 1,0 0-1,0 0 1,0 0-1,0 0 1,0 0-1,0-1 1,0 1-1,0 0 1,-3-12-1,1-1 0,1 1 0,-2-21 0,-3-124 0,1-162 534,-2-101 541,7 412-980,0 0 1,-1 0-1,-1 0 0,-1-12 0,3 19-89,0 1-1,0-1 1,0 1-1,0 0 0,0-1 1,0 1-1,0 0 0,0-1 1,0 1-1,-1 0 1,1-1-1,0 1 0,0 0 1,0 0-1,-1-1 1,1 1-1,0 0 0,-1-1 1,1 1-1,0 0 0,0 0 1,0 0-1,0-1 1,0 1-1,-1 0 0,1 0 1,0 0-1,-1 0 1,1 0-1,0 0 0,-1 0 1,1 0-1,0 0 0,0 0 1,0 0-1,-1 0 1,1 0-1,0 0 0,-1 0 1,1 0-1,0 0 1,-1 0-1,1 0 0,0 0 1,0 0-1,0 1 0,0-1 1,-1 0-1,1 0 1,0 0-1,-1 1 0,1-1 1,0 0-1,-1 1 0,-1 3 18,-1 1 0,1-1 0,0 1-1,-1 0 1,-1 8 0,-19 56-27,-58 224-783,-22 136-2358,-271 1423-1874,328-1582 4845,19-96 130,15-86 44,11-80 0,2-9 0,7-38 0,40-235 0,44-258-154,39-215-465,182-960 214,-172 971 356,-28 171 49,-28 177 46,-72 328 48,34-98 0,-46 155-90,0-1-1,0 1 1,1 0-1,-1 0 0,1 0 1,0 0-1,0 0 1,0 0-1,-1 0 1,2 1-1,3-4 0,-6 5-2,1 1-1,-1 0 0,1 0 0,-1 0 1,1-1-1,-1 1 0,0 0 0,1 0 0,0 0 1,-1 0-1,1 0 0,-1 0 0,0 0 1,1 1-1,-1-1 0,1 0 0,0 0 1,-1 0-1,0 1 0,0-1 0,2 1 1,-1 0-1,0 0 0,0 0 0,0 1 0,-1-1 0,2 1 0,-1-1 0,-1 1 0,1-1 0,-1 1 0,2 1 0,1 11 0,1 1 0,-1-1 0,3 29 0,7 105 0,0 305-457,-17 148-1372,-100 1844 1739,78-2087 168,5-126-58,4-104 481,16-124-336,0 1 0,1-1 1,-2 0-1,1 0 0,-2 5 1,3-9-147,0 0 1,0 1-1,0-1 1,-1 0-1,1 0 1,0 1-1,0-1 0,0 0 1,-1 0-1,1 1 1,0-1-1,0 0 1,-1 0-1,1 0 1,0 0-1,0 1 1,0-1-1,0 0 0,0 0 1,-1 0-1,1 0 1,0 0-1,0 0 1,-1 0-1,1 0 1,0 0-1,-1 0 1,1 0-1,0 0 1,0 0-1,0 0 0,0 0 1,-1 0-1,1 0 1,0 0-1,0 0 1,-1 0-1,1-1 1,0 1-1,-1 0 1,1 0-1,0 0 0,0 0 1,0-1-1,0 1 1,0 0-1,0 0 1,0-1-1,0 1 1,-1 0-1,-1-5 53,0 1 1,0 0-1,0-1 0,1 0 1,-2-8-1,-12-59-10,-20-176-62,-37-464 1673,13-14 910,54 656-2418,3 43 220,-8-54 0,10 81-369,0-1-1,0 0 1,0 1-1,0-1 1,0 1 0,-1-1-1,1 1 1,0-1-1,0 0 1,0 1-1,-1-1 1,1 1-1,0-1 1,0 1-1,0-1 1,-1 1-1,1 0 1,0-1 0,-1 1-1,1-1 1,-1 1-1,1 0 1,0-1-1,0 1 1,-1 0-1,0 0 1,1 0-1,-1-1 1,1 1 0,-2 1 13,1 0 0,1-1 0,-1 1 0,-1 0 0,2 0 0,-1 0 1,0 1-1,0-1 0,1 0 0,0 0 0,-1 0 0,0 1 0,0-1 1,1 0-1,-1 3 0,-10 34 87,-13 69 1,-23 148-537,-117 937-1276,145-1015 3317,8-63-1050,7-57 89,4-54-564,2-6-47,3-27-28,20-151-21,23-156-782,20-106-2343,11-30 2344,0 39 718,-8 83-186,-12 95 193,-12 94 86,-45 156-29,1 0 0,-1 0 0,0 0 0,1 1 0,0 0 0,7-9 0,-10 13-1,1 0 0,-1 1 0,0-1 0,1 1 0,0-1 0,-1 1 0,1-1 0,-1 1 0,1-1 1,-1 1-1,1 0 0,0 0 0,-1-1 0,1 1 0,0 0 0,0 0 0,-1 0 0,0 0 0,1 0 0,0 0 0,0 0 0,-1 0 0,1 0 0,0 0 0,-1 1 0,1-1 0,-1 0 1,1 1-1,0-1 0,-1 0 0,1 2 0,2 0 0,-2 1 0,1-1 0,0 1-1,-1 0 1,1 0 0,-1 0 0,0 0 0,1 0 0,-2 0 0,3 5 0,2 12-1,4 28 1,19 238 0,-10 130-49,-36 1249 233,5-1450-20,2-85 145,11-121-293,-1-1-1,0 1 1,0 0 0,-5 11 0,3-17-17,0-9-1,0-4 2,1 1 1,0-1-1,-1-9 0,-18-202 0,1-152 113,2-1387 565,26 1508-226,1 96-320,-5 107-101,-1 44-15,-2 11-1,1 95 18,-8 170-33,-11 112-539,-28 391-2208,-13-1 4166,40-557-942,15-170-231,-14 118 528,15-151-774,1-23 0,7-112 0,12-163 24,13-131 70,118-1322-2253,-125 1505 1566,-7 91 444,-10 98 149,-5 35 0,-2 9 0,0 0 0,0 0 0,0-1 0,0 1 0,0 0 0,0 0 0,0 0 0,0 0 0,0 0 0,0 0 0,0 0 0,0 0 0,0 0 0,0 0 0,0 0 0,0 0 0,0 0 0,0 0 0,0 0 0,0 0 0,0 0 0,0 0 0,0-1 0,0 1 0,0 0 0,0 0 0,1 0 0,-1 0 0,0 0 0,0 0 0,0 0 0,0 0 0,0 0 0,0 0 0,0 0 0,0 0 0,0 0 0,0 0 0,0 0 0,0 0 0,0 0 0,0 0 0,0 0 0,1 0 0,-1 0 0,0 0 0,0 0 0,0 0 0,0 0 0,0 0 0,0 0 0,0 0 0,0 0 0,0 0 0,0 1 0,0-1 0,0 0 0,0 0 0,0 0 0,2 24 0,-3 37 0,-9 198 0,-17 140-77,-14 75-233,-164 1320 110,172-1551 132,11-92 51,10-75 17,8-66 0,3-24 0,5-109 0,13-126 181,12-97 541,90-740 683,-83 845-1303,-6 77 308,-22 131-359,11-32 0,-18 60-51,1 1 0,0-1 0,-1 0 0,2 1 0,-1 0 0,5-8 0,-7 12 0,1-1 0,-1 1 0,0 0 0,1-1 0,-1 1 0,1 0 0,-1 0 0,0-1 0,0 1 0,0 0 0,1 0 0,-1 0 0,1 0 0,-1 0 0,1 0 0,-1 0 0,0-1 0,0 1 0,1 1 0,-1-1 0,1 0 0,-1 0 0,1 0 0,-1 0 0,0 0 0,0 0 0,0 0 0,1 1 0,-1-1 0,1 1 0,0 0 0,0 1 0,1-1 0,-2 1 0,1 0 0,0 0 0,0 0 0,0 0 0,-1 0 0,1 0 0,0 0 0,-1 3 0,5 21 0,-1 1 0,2 41 0,-1 143 177,-43 682 3015,17-704-1911,17-167-1138,4-22-143,0 0 1,0 0 0,0 0-1,0 1 1,0-1 0,0 0-1,0 0 1,0 0 0,0 1 0,0-1-1,0 0 1,0 0 0,0 0-1,-1 0 1,1 1 0,0-1-1,0 0 1,0 0 0,0 0-1,0 0 1,0 0 0,0 1-1,-1-1 1,1 0 0,0 0-1,0 0 1,0 0 0,0 0 0,0 0-1,0 0 1,0 0 0,0 1-1,0-1 1,0 0 0,0 0-1,-1 0 1,1 0 0,0 0-1,0 0 1,0 0 0,-1 0-1,1 0 1,0 0 0,-1-6-3,-1-1 1,1 1 0,0 0-1,0-1 1,1 1 0,-1-9-1,-3-168 2,5-116-290,53-1161-1336,-39 1233 926,-1 77 525,-4 67 175,-7 64 0,0 17 0,-2 8 0,1 28 0,-1 45 0,-8 186 0,-10 104-81,-106 1155-279,97-1294 536,-7 5-132,28-210-44,3-21 0,1-5 0,-1-9 0,1 0 0,1 0 0,0-16 0,2-154 0,8-108 124,67-1063 499,-61 1149-392,-13 174-88,16-143 869,-16 158-1012,-2 25 0,-8 119 0,-18 138-530,-14 88-1590,-174 1160 432,194-1408 1600,18-106 88,0 6 0,-1 0 0,1-1 0,-5 9 0,5-16 0,-1-9 0,2-35 0,8-151 0,15-134-126,15-101-377,7-34 377,1 26 126,-4 70 0,-7 88 426,-8 89 1276,-6 76-1153,-20 108-488,1 0 1,-1 1-1,1-1 1,-1 1-1,1-1 1,1 1-1,1-6 1,-4 11-60,1 0 1,-1 0-1,0-1 1,0 1-1,0 0 0,0 0 1,1 0-1,-1 0 1,0 0-1,0 0 1,0-1-1,0 1 1,0 0-1,0 0 0,0 0 1,1 0-1,-1 0 1,0 0-1,0 0 1,0 0-1,1 0 1,-1 0-1,0 0 0,0 0 1,1 0-1,-1 0 1,0 0-1,0 0 1,0 0-1,0 0 1,0 0-1,0 0 0,0 1 1,1-1-1,-1 0 1,0 0-1,0 0 1,0 0-1,0 0 1,1 1-1,-1-1 0,0 0 1,0 0-1,1 3 0,-1-1 0,1 0 0,0 0 0,0 0 0,-1 1 0,0-1 0,1 5 0,2 31-2,-1 55 0,-9 147-424,-29 337-1725,-57 291 5134,83-797-2842,6-52-143,4-25 0,3-46 0,11-86 0,74-596 2103,-87 729-2063,6-42 759,19-81 0,-24 123-792,-2 1 1,2-1 0,0 1-1,0 0 1,1-4 0,-2 7-8,-1 1 1,0 0-1,0 0 1,0-1-1,1 1 1,-1 0 0,0 0-1,0 0 1,0-1-1,1 1 1,-1 0-1,0 0 1,0 0-1,0 0 1,0 0-1,0-1 1,1 1 0,-1 0-1,0 0 1,0 0-1,1 0 1,-1 0-1,0 0 1,1 0-1,-1 0 1,0 0 0,0 0-1,0 0 1,0 0-1,0 0 1,1 0-1,-1 1 1,0-1-1,0 0 1,1 0 0,0 2-1,-1-1 0,1 0 1,0 1-1,0-1 1,-1 1-1,0-1 1,1 1-1,0 0 1,-1-1-1,1 1 1,-1 3-1,3 24 0,0 58 0,-4 157 0,-9 100-486,-18 465-2560,16-440-24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6T17:56:22.8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540 1 24575,'-1'2'0,"1"-1"0,-1 1 0,1 0 0,0 0 0,-1-1 0,0 1 0,1-1 0,-1 1 0,0-1 0,0 1 0,0-1 0,-1 2 0,0 1 0,-8 12 0,-16 18 0,0 0 0,5-4 0,8-12 0,0 0 0,1 1 0,-13 29 0,20-37 0,-35 86 0,34-80 0,1 1 0,-1 1 0,-4 30 0,4 0 0,2 0 0,0 84 0,5 219 0,0-378 0,-1 9 0,0 1 0,-3-32 0,2 43 0,0 0 0,0 0 0,0 0 0,0 1 0,0-1 0,-1 1 0,0-1 0,1 1 0,-2 0 0,1-1 0,0 1 0,-1 1 0,1-1 0,-4-3 0,-1-1 0,-2 0 0,2 2 0,-1-1 0,-1 1 0,1 1 0,-2 0 0,2 1 0,-2 0 0,1 0 0,-11-1 0,-11 0 0,-53-1 0,82 6 0,-1 0 0,2 0 0,-1 0 0,0 0 0,0 0 0,0-1 0,0 1 0,0-1 0,0 0 0,0 0 0,0 0 0,0 0 0,1 0 0,-1 0 0,-2-3 0,3 2 0,-1 0 0,2 0 0,-2 0 0,2 0 0,-1 0 0,-1 0 0,1-1 0,1 1 0,0 0 0,-1-1 0,0 1 0,1-1 0,0 1 0,0 0 0,0-4 0,-2-28 19,4-44 1,0 39-1424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A0CAE-1EA6-4466-9D54-5F690699D2B5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DD8ED-EB15-4553-B2EE-EC064BCE9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37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c297beee1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c297beee1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1ec297beee1_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c297beee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ec297beee1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1ec297beee1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c297beee1_8_28:notes"/>
          <p:cNvSpPr txBox="1">
            <a:spLocks noGrp="1"/>
          </p:cNvSpPr>
          <p:nvPr>
            <p:ph type="body" idx="1"/>
          </p:nvPr>
        </p:nvSpPr>
        <p:spPr>
          <a:xfrm>
            <a:off x="709614" y="4862514"/>
            <a:ext cx="5680075" cy="4605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ec297beee1_8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ec297beee1_8_40:notes"/>
          <p:cNvSpPr txBox="1">
            <a:spLocks noGrp="1"/>
          </p:cNvSpPr>
          <p:nvPr>
            <p:ph type="body" idx="1"/>
          </p:nvPr>
        </p:nvSpPr>
        <p:spPr>
          <a:xfrm>
            <a:off x="709614" y="4862514"/>
            <a:ext cx="5680075" cy="4605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1ec297beee1_8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c297beee1_8_46:notes"/>
          <p:cNvSpPr txBox="1">
            <a:spLocks noGrp="1"/>
          </p:cNvSpPr>
          <p:nvPr>
            <p:ph type="body" idx="1"/>
          </p:nvPr>
        </p:nvSpPr>
        <p:spPr>
          <a:xfrm>
            <a:off x="709614" y="4862514"/>
            <a:ext cx="5680075" cy="4605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ec297beee1_8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ec297beee1_8_51:notes"/>
          <p:cNvSpPr txBox="1">
            <a:spLocks noGrp="1"/>
          </p:cNvSpPr>
          <p:nvPr>
            <p:ph type="body" idx="1"/>
          </p:nvPr>
        </p:nvSpPr>
        <p:spPr>
          <a:xfrm>
            <a:off x="709614" y="4862514"/>
            <a:ext cx="5680075" cy="4605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1ec297beee1_8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ec297beee1_8_57:notes"/>
          <p:cNvSpPr txBox="1">
            <a:spLocks noGrp="1"/>
          </p:cNvSpPr>
          <p:nvPr>
            <p:ph type="body" idx="1"/>
          </p:nvPr>
        </p:nvSpPr>
        <p:spPr>
          <a:xfrm>
            <a:off x="709614" y="4862514"/>
            <a:ext cx="5680075" cy="4605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ec297beee1_8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c297beee1_8_63:notes"/>
          <p:cNvSpPr txBox="1">
            <a:spLocks noGrp="1"/>
          </p:cNvSpPr>
          <p:nvPr>
            <p:ph type="body" idx="1"/>
          </p:nvPr>
        </p:nvSpPr>
        <p:spPr>
          <a:xfrm>
            <a:off x="709614" y="4862514"/>
            <a:ext cx="5680075" cy="4605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ec297beee1_8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ec297beee1_8_68:notes"/>
          <p:cNvSpPr txBox="1">
            <a:spLocks noGrp="1"/>
          </p:cNvSpPr>
          <p:nvPr>
            <p:ph type="body" idx="1"/>
          </p:nvPr>
        </p:nvSpPr>
        <p:spPr>
          <a:xfrm>
            <a:off x="709614" y="4862514"/>
            <a:ext cx="5680075" cy="4605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1ec297beee1_8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ec297beee1_8_72:notes"/>
          <p:cNvSpPr txBox="1">
            <a:spLocks noGrp="1"/>
          </p:cNvSpPr>
          <p:nvPr>
            <p:ph type="body" idx="1"/>
          </p:nvPr>
        </p:nvSpPr>
        <p:spPr>
          <a:xfrm>
            <a:off x="709614" y="4862514"/>
            <a:ext cx="5680075" cy="4605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ec297beee1_8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ec297beee1_8_72:notes"/>
          <p:cNvSpPr txBox="1">
            <a:spLocks noGrp="1"/>
          </p:cNvSpPr>
          <p:nvPr>
            <p:ph type="body" idx="1"/>
          </p:nvPr>
        </p:nvSpPr>
        <p:spPr>
          <a:xfrm>
            <a:off x="709614" y="4862514"/>
            <a:ext cx="5680075" cy="4605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ec297beee1_8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ec297beee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ec297beee1_1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1ec297beee1_1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ec297beee1_8_72:notes"/>
          <p:cNvSpPr txBox="1">
            <a:spLocks noGrp="1"/>
          </p:cNvSpPr>
          <p:nvPr>
            <p:ph type="body" idx="1"/>
          </p:nvPr>
        </p:nvSpPr>
        <p:spPr>
          <a:xfrm>
            <a:off x="709614" y="4862514"/>
            <a:ext cx="5680075" cy="4605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ec297beee1_8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library</a:t>
            </a:r>
            <a:endParaRPr/>
          </a:p>
        </p:txBody>
      </p:sp>
      <p:sp>
        <p:nvSpPr>
          <p:cNvPr id="77" name="Google Shape;7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ea8a361ce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29ea8a361ce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library</a:t>
            </a:r>
            <a:endParaRPr/>
          </a:p>
        </p:txBody>
      </p:sp>
      <p:sp>
        <p:nvSpPr>
          <p:cNvPr id="115" name="Google Shape;115;g29ea8a361ce_0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ea8a361c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9ea8a361ce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library</a:t>
            </a:r>
            <a:endParaRPr/>
          </a:p>
        </p:txBody>
      </p:sp>
      <p:sp>
        <p:nvSpPr>
          <p:cNvPr id="155" name="Google Shape;155;g29ea8a361ce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9ea8a361c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9ea8a361ce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29ea8a361ce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ea8a361ce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29ea8a361ce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library</a:t>
            </a:r>
            <a:endParaRPr/>
          </a:p>
        </p:txBody>
      </p:sp>
      <p:sp>
        <p:nvSpPr>
          <p:cNvPr id="225" name="Google Shape;225;g29ea8a361ce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c297beee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1ec297beee1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library</a:t>
            </a:r>
            <a:endParaRPr/>
          </a:p>
        </p:txBody>
      </p:sp>
      <p:sp>
        <p:nvSpPr>
          <p:cNvPr id="242" name="Google Shape;242;g1ec297beee1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c297beee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ec297beee1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1ec297beee1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1.xml"/><Relationship Id="rId7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350.png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9800" y="838200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</a:rPr>
              <a:t>Group Members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905000"/>
            <a:ext cx="8001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Amar </a:t>
            </a:r>
            <a:r>
              <a:rPr lang="en-US" sz="3200" dirty="0" err="1" smtClean="0"/>
              <a:t>Shafiq</a:t>
            </a:r>
            <a:r>
              <a:rPr lang="en-US" sz="3200" dirty="0" smtClean="0"/>
              <a:t>			FA21-BCS-10</a:t>
            </a:r>
          </a:p>
          <a:p>
            <a:endParaRPr lang="en-US" sz="3200" dirty="0" smtClean="0"/>
          </a:p>
          <a:p>
            <a:r>
              <a:rPr lang="en-US" sz="3200" dirty="0" err="1" smtClean="0"/>
              <a:t>Subhan</a:t>
            </a:r>
            <a:r>
              <a:rPr lang="en-US" sz="3200" dirty="0" smtClean="0"/>
              <a:t> </a:t>
            </a:r>
            <a:r>
              <a:rPr lang="en-US" sz="3200" dirty="0" err="1" smtClean="0"/>
              <a:t>Nagra</a:t>
            </a:r>
            <a:r>
              <a:rPr lang="en-US" sz="3200" dirty="0" smtClean="0"/>
              <a:t>			FA21-BCS-10</a:t>
            </a:r>
          </a:p>
          <a:p>
            <a:endParaRPr lang="en-US" sz="3200" dirty="0" smtClean="0"/>
          </a:p>
          <a:p>
            <a:r>
              <a:rPr lang="en-US" sz="3200" dirty="0" err="1" smtClean="0"/>
              <a:t>Muhammd</a:t>
            </a:r>
            <a:r>
              <a:rPr lang="en-US" sz="3200" dirty="0" smtClean="0"/>
              <a:t> </a:t>
            </a:r>
            <a:r>
              <a:rPr lang="en-US" sz="3200" dirty="0" err="1" smtClean="0"/>
              <a:t>Uzair</a:t>
            </a:r>
            <a:r>
              <a:rPr lang="en-US" sz="3200" dirty="0" smtClean="0"/>
              <a:t>		SP22-BCS-</a:t>
            </a:r>
          </a:p>
          <a:p>
            <a:endParaRPr lang="en-US" sz="3200" dirty="0" smtClean="0"/>
          </a:p>
          <a:p>
            <a:r>
              <a:rPr lang="en-US" sz="3200" dirty="0" err="1" smtClean="0"/>
              <a:t>Kashif</a:t>
            </a:r>
            <a:r>
              <a:rPr lang="en-US" sz="3200" dirty="0" smtClean="0"/>
              <a:t> Ali			        FA21-BCS-106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2758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230583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326943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380413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197653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148865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229170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42404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318887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189738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182618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C3A09FF-7DC2-5BC4-FAD1-D8D1F333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"/>
            <a:ext cx="9144000" cy="6827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8034D5-2F00-5A1C-612D-9D91E3856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122363"/>
            <a:ext cx="4382714" cy="275655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lgerian" panose="04020705040A02060702" pitchFamily="82" charset="0"/>
              </a:rPr>
              <a:t>Stack using Queue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28866A2-5A4F-3763-8EFE-7706518B1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478813"/>
            <a:ext cx="6858000" cy="778987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13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24709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50631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388778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368103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26801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135490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375352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499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364036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381924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424200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71" y="172844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65303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288081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170283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208926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307709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395620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B7C07843-C55F-ACC0-D04E-7B8583366665}"/>
                  </a:ext>
                </a:extLst>
              </p14:cNvPr>
              <p14:cNvContentPartPr/>
              <p14:nvPr/>
            </p14:nvContentPartPr>
            <p14:xfrm>
              <a:off x="2472237" y="4688232"/>
              <a:ext cx="27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7C07843-C55F-ACC0-D04E-7B85833666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0196" y="4682112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E9DA0CBD-F8BB-DBF6-3F1D-9848123044B7}"/>
                  </a:ext>
                </a:extLst>
              </p14:cNvPr>
              <p14:cNvContentPartPr/>
              <p14:nvPr/>
            </p14:nvContentPartPr>
            <p14:xfrm>
              <a:off x="2210337" y="4976952"/>
              <a:ext cx="27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DA0CBD-F8BB-DBF6-3F1D-9848123044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0996" y="4970832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67A78199-C786-DA32-0C23-BAFC5B9650D4}"/>
                  </a:ext>
                </a:extLst>
              </p14:cNvPr>
              <p14:cNvContentPartPr/>
              <p14:nvPr/>
            </p14:nvContentPartPr>
            <p14:xfrm>
              <a:off x="1784817" y="3904872"/>
              <a:ext cx="783540" cy="1889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7A78199-C786-DA32-0C23-BAFC5B9650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3636" y="3898752"/>
                <a:ext cx="1056960" cy="19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0D5085A8-3B7D-B973-7188-911FFDDA406B}"/>
                  </a:ext>
                </a:extLst>
              </p14:cNvPr>
              <p14:cNvContentPartPr/>
              <p14:nvPr/>
            </p14:nvContentPartPr>
            <p14:xfrm>
              <a:off x="2251647" y="4711272"/>
              <a:ext cx="194400" cy="373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D5085A8-3B7D-B973-7188-911FFDDA40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9196" y="4648632"/>
                <a:ext cx="384840" cy="49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399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319157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134533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166849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46568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322358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289420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322100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217987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59684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36440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243068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39012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142474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153566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345465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190783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183752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29898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132568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158879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280736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118552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772400" cy="1924050"/>
          </a:xfrm>
        </p:spPr>
        <p:txBody>
          <a:bodyPr>
            <a:normAutofit/>
          </a:bodyPr>
          <a:lstStyle/>
          <a:p>
            <a:pPr algn="l"/>
            <a:r>
              <a:rPr lang="en-US" sz="9800" dirty="0" smtClean="0">
                <a:latin typeface="Arial Black" pitchFamily="34" charset="0"/>
              </a:rPr>
              <a:t>Circular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2971800"/>
            <a:ext cx="7239000" cy="1752600"/>
          </a:xfrm>
        </p:spPr>
        <p:txBody>
          <a:bodyPr>
            <a:noAutofit/>
          </a:bodyPr>
          <a:lstStyle/>
          <a:p>
            <a:pPr algn="r"/>
            <a:r>
              <a:rPr lang="en-US" sz="9600" dirty="0" smtClean="0">
                <a:solidFill>
                  <a:schemeClr val="tx1"/>
                </a:solidFill>
                <a:latin typeface="Arial Black" pitchFamily="34" charset="0"/>
              </a:rPr>
              <a:t>Queue</a:t>
            </a:r>
            <a:endParaRPr lang="en-US" sz="9600" dirty="0">
              <a:solidFill>
                <a:schemeClr val="tx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228600" y="1066800"/>
            <a:ext cx="7886700" cy="73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800" b="1" dirty="0"/>
              <a:t>Circular Queue?</a:t>
            </a:r>
            <a:endParaRPr sz="4800" b="1" dirty="0"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4294967295"/>
          </p:nvPr>
        </p:nvSpPr>
        <p:spPr>
          <a:xfrm>
            <a:off x="0" y="1824038"/>
            <a:ext cx="50292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/>
          </a:p>
          <a:p>
            <a:r>
              <a:rPr lang="en-US" sz="2400" dirty="0"/>
              <a:t>The </a:t>
            </a:r>
            <a:r>
              <a:rPr lang="en-US" sz="2400" dirty="0">
                <a:solidFill>
                  <a:srgbClr val="FF0000"/>
                </a:solidFill>
              </a:rPr>
              <a:t>last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/>
              <a:t>position is </a:t>
            </a:r>
            <a:r>
              <a:rPr lang="en-US" sz="2400" dirty="0">
                <a:solidFill>
                  <a:srgbClr val="FF0000"/>
                </a:solidFill>
              </a:rPr>
              <a:t>connected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/>
              <a:t>to the </a:t>
            </a:r>
            <a:r>
              <a:rPr lang="en-US" sz="2400" dirty="0">
                <a:solidFill>
                  <a:srgbClr val="FF0000"/>
                </a:solidFill>
              </a:rPr>
              <a:t>first </a:t>
            </a:r>
            <a:r>
              <a:rPr lang="en-US" sz="2400" dirty="0" smtClean="0"/>
              <a:t>position</a:t>
            </a:r>
          </a:p>
          <a:p>
            <a:r>
              <a:rPr lang="en-US" sz="2400" dirty="0"/>
              <a:t>It is also </a:t>
            </a:r>
            <a:r>
              <a:rPr lang="en-US" sz="2400" dirty="0" smtClean="0"/>
              <a:t>known </a:t>
            </a:r>
            <a:r>
              <a:rPr lang="en-US" sz="2400" dirty="0"/>
              <a:t>as a </a:t>
            </a:r>
            <a:r>
              <a:rPr lang="en-US" sz="2400" b="1" i="1" dirty="0">
                <a:solidFill>
                  <a:srgbClr val="FF0000"/>
                </a:solidFill>
              </a:rPr>
              <a:t>Ring Buffer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  <a:endParaRPr lang="en-US" sz="2400" dirty="0"/>
          </a:p>
          <a:p>
            <a:pPr marL="45720" indent="0"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286000"/>
            <a:ext cx="3552444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240615" y="828747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800" b="1" dirty="0"/>
              <a:t>Why?</a:t>
            </a:r>
            <a:endParaRPr sz="5400" b="1" dirty="0"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4294967295"/>
          </p:nvPr>
        </p:nvSpPr>
        <p:spPr>
          <a:xfrm>
            <a:off x="0" y="1905000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508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None/>
            </a:pPr>
            <a:r>
              <a:rPr lang="en-US" sz="2400" dirty="0"/>
              <a:t>If the </a:t>
            </a:r>
            <a:r>
              <a:rPr lang="en-US" sz="2400" dirty="0">
                <a:solidFill>
                  <a:srgbClr val="FF0000"/>
                </a:solidFill>
              </a:rPr>
              <a:t>rear reaches </a:t>
            </a:r>
            <a:r>
              <a:rPr lang="en-US" sz="2400" dirty="0"/>
              <a:t>to the </a:t>
            </a:r>
            <a:r>
              <a:rPr lang="en-US" sz="2400" dirty="0">
                <a:solidFill>
                  <a:srgbClr val="FF0000"/>
                </a:solidFill>
              </a:rPr>
              <a:t>end</a:t>
            </a:r>
            <a:r>
              <a:rPr lang="en-US" sz="2400" dirty="0"/>
              <a:t> position vacant spaces in the beginning cannot be utilized. 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4594175" y="4724400"/>
            <a:ext cx="533400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0" y="4724400"/>
            <a:ext cx="533400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07100" y="4724400"/>
            <a:ext cx="533400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5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639987" y="4648200"/>
            <a:ext cx="4032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639987" y="5562600"/>
            <a:ext cx="4032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81662" y="37338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860875" y="37338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19600" y="33644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816600" y="33205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68710" y="4201886"/>
            <a:ext cx="24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57007" y="4234934"/>
            <a:ext cx="24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476045" y="4191000"/>
            <a:ext cx="24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736220" y="4201886"/>
            <a:ext cx="24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4655" y="4201886"/>
            <a:ext cx="24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784620" y="5715000"/>
            <a:ext cx="127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Dequeue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294825" y="431050"/>
            <a:ext cx="78867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lang="en-US" sz="4400" dirty="0"/>
              <a:t>Implementation </a:t>
            </a:r>
            <a:r>
              <a:rPr lang="en-US" sz="4400" dirty="0" smtClean="0"/>
              <a:t>using Circular Array</a:t>
            </a:r>
            <a:endParaRPr sz="4400" dirty="0"/>
          </a:p>
        </p:txBody>
      </p:sp>
      <p:grpSp>
        <p:nvGrpSpPr>
          <p:cNvPr id="81" name="Google Shape;81;p11"/>
          <p:cNvGrpSpPr/>
          <p:nvPr/>
        </p:nvGrpSpPr>
        <p:grpSpPr>
          <a:xfrm>
            <a:off x="1168975" y="2454776"/>
            <a:ext cx="3565981" cy="3566142"/>
            <a:chOff x="3703044" y="1238239"/>
            <a:chExt cx="4785910" cy="4780992"/>
          </a:xfrm>
        </p:grpSpPr>
        <p:sp>
          <p:nvSpPr>
            <p:cNvPr id="82" name="Google Shape;82;p11"/>
            <p:cNvSpPr/>
            <p:nvPr/>
          </p:nvSpPr>
          <p:spPr>
            <a:xfrm>
              <a:off x="5724634" y="4273088"/>
              <a:ext cx="2365905" cy="1746143"/>
            </a:xfrm>
            <a:custGeom>
              <a:avLst/>
              <a:gdLst/>
              <a:ahLst/>
              <a:cxnLst/>
              <a:rect l="l" t="t" r="r" b="b"/>
              <a:pathLst>
                <a:path w="1922" h="1419" extrusionOk="0">
                  <a:moveTo>
                    <a:pt x="298" y="324"/>
                  </a:moveTo>
                  <a:lnTo>
                    <a:pt x="0" y="875"/>
                  </a:lnTo>
                  <a:lnTo>
                    <a:pt x="298" y="1419"/>
                  </a:lnTo>
                  <a:lnTo>
                    <a:pt x="301" y="1419"/>
                  </a:lnTo>
                  <a:lnTo>
                    <a:pt x="364" y="1418"/>
                  </a:lnTo>
                  <a:lnTo>
                    <a:pt x="490" y="1410"/>
                  </a:lnTo>
                  <a:lnTo>
                    <a:pt x="612" y="1394"/>
                  </a:lnTo>
                  <a:lnTo>
                    <a:pt x="732" y="1371"/>
                  </a:lnTo>
                  <a:lnTo>
                    <a:pt x="849" y="1341"/>
                  </a:lnTo>
                  <a:lnTo>
                    <a:pt x="964" y="1304"/>
                  </a:lnTo>
                  <a:lnTo>
                    <a:pt x="1075" y="1260"/>
                  </a:lnTo>
                  <a:lnTo>
                    <a:pt x="1182" y="1209"/>
                  </a:lnTo>
                  <a:lnTo>
                    <a:pt x="1287" y="1152"/>
                  </a:lnTo>
                  <a:lnTo>
                    <a:pt x="1387" y="1088"/>
                  </a:lnTo>
                  <a:lnTo>
                    <a:pt x="1482" y="1020"/>
                  </a:lnTo>
                  <a:lnTo>
                    <a:pt x="1574" y="946"/>
                  </a:lnTo>
                  <a:lnTo>
                    <a:pt x="1660" y="866"/>
                  </a:lnTo>
                  <a:lnTo>
                    <a:pt x="1742" y="781"/>
                  </a:lnTo>
                  <a:lnTo>
                    <a:pt x="1819" y="692"/>
                  </a:lnTo>
                  <a:lnTo>
                    <a:pt x="1889" y="597"/>
                  </a:lnTo>
                  <a:lnTo>
                    <a:pt x="1922" y="549"/>
                  </a:lnTo>
                  <a:lnTo>
                    <a:pt x="1298" y="535"/>
                  </a:lnTo>
                  <a:lnTo>
                    <a:pt x="970" y="0"/>
                  </a:lnTo>
                  <a:lnTo>
                    <a:pt x="940" y="36"/>
                  </a:lnTo>
                  <a:lnTo>
                    <a:pt x="874" y="103"/>
                  </a:lnTo>
                  <a:lnTo>
                    <a:pt x="800" y="163"/>
                  </a:lnTo>
                  <a:lnTo>
                    <a:pt x="721" y="214"/>
                  </a:lnTo>
                  <a:lnTo>
                    <a:pt x="635" y="256"/>
                  </a:lnTo>
                  <a:lnTo>
                    <a:pt x="546" y="289"/>
                  </a:lnTo>
                  <a:lnTo>
                    <a:pt x="451" y="312"/>
                  </a:lnTo>
                  <a:lnTo>
                    <a:pt x="353" y="324"/>
                  </a:lnTo>
                  <a:lnTo>
                    <a:pt x="301" y="325"/>
                  </a:lnTo>
                  <a:lnTo>
                    <a:pt x="298" y="3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6998583" y="2551537"/>
              <a:ext cx="1490371" cy="2267530"/>
            </a:xfrm>
            <a:custGeom>
              <a:avLst/>
              <a:gdLst/>
              <a:ahLst/>
              <a:cxnLst/>
              <a:rect l="l" t="t" r="r" b="b"/>
              <a:pathLst>
                <a:path w="1209" h="1842" extrusionOk="0">
                  <a:moveTo>
                    <a:pt x="1002" y="0"/>
                  </a:moveTo>
                  <a:lnTo>
                    <a:pt x="678" y="534"/>
                  </a:lnTo>
                  <a:lnTo>
                    <a:pt x="52" y="551"/>
                  </a:lnTo>
                  <a:lnTo>
                    <a:pt x="66" y="588"/>
                  </a:lnTo>
                  <a:lnTo>
                    <a:pt x="89" y="667"/>
                  </a:lnTo>
                  <a:lnTo>
                    <a:pt x="106" y="748"/>
                  </a:lnTo>
                  <a:lnTo>
                    <a:pt x="114" y="832"/>
                  </a:lnTo>
                  <a:lnTo>
                    <a:pt x="115" y="875"/>
                  </a:lnTo>
                  <a:lnTo>
                    <a:pt x="114" y="933"/>
                  </a:lnTo>
                  <a:lnTo>
                    <a:pt x="98" y="1046"/>
                  </a:lnTo>
                  <a:lnTo>
                    <a:pt x="70" y="1152"/>
                  </a:lnTo>
                  <a:lnTo>
                    <a:pt x="27" y="1255"/>
                  </a:lnTo>
                  <a:lnTo>
                    <a:pt x="0" y="1301"/>
                  </a:lnTo>
                  <a:lnTo>
                    <a:pt x="324" y="1829"/>
                  </a:lnTo>
                  <a:lnTo>
                    <a:pt x="952" y="1842"/>
                  </a:lnTo>
                  <a:lnTo>
                    <a:pt x="982" y="1789"/>
                  </a:lnTo>
                  <a:lnTo>
                    <a:pt x="1037" y="1677"/>
                  </a:lnTo>
                  <a:lnTo>
                    <a:pt x="1085" y="1563"/>
                  </a:lnTo>
                  <a:lnTo>
                    <a:pt x="1125" y="1444"/>
                  </a:lnTo>
                  <a:lnTo>
                    <a:pt x="1158" y="1323"/>
                  </a:lnTo>
                  <a:lnTo>
                    <a:pt x="1183" y="1198"/>
                  </a:lnTo>
                  <a:lnTo>
                    <a:pt x="1200" y="1070"/>
                  </a:lnTo>
                  <a:lnTo>
                    <a:pt x="1209" y="941"/>
                  </a:lnTo>
                  <a:lnTo>
                    <a:pt x="1209" y="875"/>
                  </a:lnTo>
                  <a:lnTo>
                    <a:pt x="1209" y="816"/>
                  </a:lnTo>
                  <a:lnTo>
                    <a:pt x="1203" y="700"/>
                  </a:lnTo>
                  <a:lnTo>
                    <a:pt x="1188" y="586"/>
                  </a:lnTo>
                  <a:lnTo>
                    <a:pt x="1169" y="473"/>
                  </a:lnTo>
                  <a:lnTo>
                    <a:pt x="1142" y="363"/>
                  </a:lnTo>
                  <a:lnTo>
                    <a:pt x="1109" y="257"/>
                  </a:lnTo>
                  <a:lnTo>
                    <a:pt x="1070" y="152"/>
                  </a:lnTo>
                  <a:lnTo>
                    <a:pt x="1026" y="49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6226343" y="1243159"/>
              <a:ext cx="1933057" cy="1854356"/>
            </a:xfrm>
            <a:custGeom>
              <a:avLst/>
              <a:gdLst/>
              <a:ahLst/>
              <a:cxnLst/>
              <a:rect l="l" t="t" r="r" b="b"/>
              <a:pathLst>
                <a:path w="1572" h="1511" extrusionOk="0">
                  <a:moveTo>
                    <a:pt x="6" y="0"/>
                  </a:moveTo>
                  <a:lnTo>
                    <a:pt x="303" y="541"/>
                  </a:lnTo>
                  <a:lnTo>
                    <a:pt x="0" y="1099"/>
                  </a:lnTo>
                  <a:lnTo>
                    <a:pt x="50" y="1106"/>
                  </a:lnTo>
                  <a:lnTo>
                    <a:pt x="146" y="1129"/>
                  </a:lnTo>
                  <a:lnTo>
                    <a:pt x="238" y="1164"/>
                  </a:lnTo>
                  <a:lnTo>
                    <a:pt x="325" y="1208"/>
                  </a:lnTo>
                  <a:lnTo>
                    <a:pt x="406" y="1261"/>
                  </a:lnTo>
                  <a:lnTo>
                    <a:pt x="478" y="1324"/>
                  </a:lnTo>
                  <a:lnTo>
                    <a:pt x="544" y="1394"/>
                  </a:lnTo>
                  <a:lnTo>
                    <a:pt x="603" y="1470"/>
                  </a:lnTo>
                  <a:lnTo>
                    <a:pt x="628" y="1511"/>
                  </a:lnTo>
                  <a:lnTo>
                    <a:pt x="1245" y="1495"/>
                  </a:lnTo>
                  <a:lnTo>
                    <a:pt x="1572" y="958"/>
                  </a:lnTo>
                  <a:lnTo>
                    <a:pt x="1542" y="906"/>
                  </a:lnTo>
                  <a:lnTo>
                    <a:pt x="1476" y="809"/>
                  </a:lnTo>
                  <a:lnTo>
                    <a:pt x="1404" y="716"/>
                  </a:lnTo>
                  <a:lnTo>
                    <a:pt x="1327" y="626"/>
                  </a:lnTo>
                  <a:lnTo>
                    <a:pt x="1245" y="542"/>
                  </a:lnTo>
                  <a:lnTo>
                    <a:pt x="1157" y="463"/>
                  </a:lnTo>
                  <a:lnTo>
                    <a:pt x="1065" y="389"/>
                  </a:lnTo>
                  <a:lnTo>
                    <a:pt x="969" y="320"/>
                  </a:lnTo>
                  <a:lnTo>
                    <a:pt x="870" y="258"/>
                  </a:lnTo>
                  <a:lnTo>
                    <a:pt x="765" y="202"/>
                  </a:lnTo>
                  <a:lnTo>
                    <a:pt x="657" y="152"/>
                  </a:lnTo>
                  <a:lnTo>
                    <a:pt x="544" y="109"/>
                  </a:lnTo>
                  <a:lnTo>
                    <a:pt x="430" y="71"/>
                  </a:lnTo>
                  <a:lnTo>
                    <a:pt x="312" y="42"/>
                  </a:lnTo>
                  <a:lnTo>
                    <a:pt x="192" y="20"/>
                  </a:lnTo>
                  <a:lnTo>
                    <a:pt x="69" y="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6226346" y="1243159"/>
              <a:ext cx="1933057" cy="1854356"/>
            </a:xfrm>
            <a:custGeom>
              <a:avLst/>
              <a:gdLst/>
              <a:ahLst/>
              <a:cxnLst/>
              <a:rect l="l" t="t" r="r" b="b"/>
              <a:pathLst>
                <a:path w="1572" h="1511" extrusionOk="0">
                  <a:moveTo>
                    <a:pt x="0" y="1099"/>
                  </a:moveTo>
                  <a:lnTo>
                    <a:pt x="50" y="1106"/>
                  </a:lnTo>
                  <a:lnTo>
                    <a:pt x="146" y="1129"/>
                  </a:lnTo>
                  <a:lnTo>
                    <a:pt x="238" y="1164"/>
                  </a:lnTo>
                  <a:lnTo>
                    <a:pt x="325" y="1208"/>
                  </a:lnTo>
                  <a:lnTo>
                    <a:pt x="406" y="1261"/>
                  </a:lnTo>
                  <a:lnTo>
                    <a:pt x="478" y="1324"/>
                  </a:lnTo>
                  <a:lnTo>
                    <a:pt x="544" y="1394"/>
                  </a:lnTo>
                  <a:lnTo>
                    <a:pt x="603" y="1470"/>
                  </a:lnTo>
                  <a:lnTo>
                    <a:pt x="628" y="1511"/>
                  </a:lnTo>
                  <a:lnTo>
                    <a:pt x="1245" y="1495"/>
                  </a:lnTo>
                  <a:lnTo>
                    <a:pt x="1572" y="958"/>
                  </a:lnTo>
                  <a:lnTo>
                    <a:pt x="1542" y="906"/>
                  </a:lnTo>
                  <a:lnTo>
                    <a:pt x="1476" y="809"/>
                  </a:lnTo>
                  <a:lnTo>
                    <a:pt x="1404" y="716"/>
                  </a:lnTo>
                  <a:lnTo>
                    <a:pt x="1327" y="626"/>
                  </a:lnTo>
                  <a:lnTo>
                    <a:pt x="1245" y="542"/>
                  </a:lnTo>
                  <a:lnTo>
                    <a:pt x="1157" y="463"/>
                  </a:lnTo>
                  <a:lnTo>
                    <a:pt x="1065" y="389"/>
                  </a:lnTo>
                  <a:lnTo>
                    <a:pt x="969" y="320"/>
                  </a:lnTo>
                  <a:lnTo>
                    <a:pt x="870" y="258"/>
                  </a:lnTo>
                  <a:lnTo>
                    <a:pt x="765" y="202"/>
                  </a:lnTo>
                  <a:lnTo>
                    <a:pt x="657" y="152"/>
                  </a:lnTo>
                  <a:lnTo>
                    <a:pt x="544" y="109"/>
                  </a:lnTo>
                  <a:lnTo>
                    <a:pt x="430" y="71"/>
                  </a:lnTo>
                  <a:lnTo>
                    <a:pt x="312" y="42"/>
                  </a:lnTo>
                  <a:lnTo>
                    <a:pt x="192" y="20"/>
                  </a:lnTo>
                  <a:lnTo>
                    <a:pt x="69" y="5"/>
                  </a:lnTo>
                  <a:lnTo>
                    <a:pt x="6" y="0"/>
                  </a:lnTo>
                  <a:lnTo>
                    <a:pt x="303" y="541"/>
                  </a:lnTo>
                  <a:lnTo>
                    <a:pt x="0" y="1099"/>
                  </a:lnTo>
                  <a:close/>
                </a:path>
              </a:pathLst>
            </a:custGeom>
            <a:solidFill>
              <a:srgbClr val="3939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6998583" y="2551537"/>
              <a:ext cx="1490371" cy="2267530"/>
            </a:xfrm>
            <a:custGeom>
              <a:avLst/>
              <a:gdLst/>
              <a:ahLst/>
              <a:cxnLst/>
              <a:rect l="l" t="t" r="r" b="b"/>
              <a:pathLst>
                <a:path w="1209" h="1842" extrusionOk="0">
                  <a:moveTo>
                    <a:pt x="52" y="551"/>
                  </a:moveTo>
                  <a:lnTo>
                    <a:pt x="66" y="588"/>
                  </a:lnTo>
                  <a:lnTo>
                    <a:pt x="89" y="667"/>
                  </a:lnTo>
                  <a:lnTo>
                    <a:pt x="106" y="748"/>
                  </a:lnTo>
                  <a:lnTo>
                    <a:pt x="114" y="832"/>
                  </a:lnTo>
                  <a:lnTo>
                    <a:pt x="115" y="875"/>
                  </a:lnTo>
                  <a:lnTo>
                    <a:pt x="114" y="933"/>
                  </a:lnTo>
                  <a:lnTo>
                    <a:pt x="98" y="1046"/>
                  </a:lnTo>
                  <a:lnTo>
                    <a:pt x="70" y="1152"/>
                  </a:lnTo>
                  <a:lnTo>
                    <a:pt x="27" y="1255"/>
                  </a:lnTo>
                  <a:lnTo>
                    <a:pt x="0" y="1301"/>
                  </a:lnTo>
                  <a:lnTo>
                    <a:pt x="324" y="1829"/>
                  </a:lnTo>
                  <a:lnTo>
                    <a:pt x="952" y="1842"/>
                  </a:lnTo>
                  <a:lnTo>
                    <a:pt x="982" y="1789"/>
                  </a:lnTo>
                  <a:lnTo>
                    <a:pt x="1037" y="1677"/>
                  </a:lnTo>
                  <a:lnTo>
                    <a:pt x="1085" y="1563"/>
                  </a:lnTo>
                  <a:lnTo>
                    <a:pt x="1125" y="1444"/>
                  </a:lnTo>
                  <a:lnTo>
                    <a:pt x="1158" y="1323"/>
                  </a:lnTo>
                  <a:lnTo>
                    <a:pt x="1183" y="1198"/>
                  </a:lnTo>
                  <a:lnTo>
                    <a:pt x="1200" y="1070"/>
                  </a:lnTo>
                  <a:lnTo>
                    <a:pt x="1209" y="941"/>
                  </a:lnTo>
                  <a:lnTo>
                    <a:pt x="1209" y="875"/>
                  </a:lnTo>
                  <a:lnTo>
                    <a:pt x="1209" y="816"/>
                  </a:lnTo>
                  <a:lnTo>
                    <a:pt x="1203" y="700"/>
                  </a:lnTo>
                  <a:lnTo>
                    <a:pt x="1188" y="586"/>
                  </a:lnTo>
                  <a:lnTo>
                    <a:pt x="1169" y="473"/>
                  </a:lnTo>
                  <a:lnTo>
                    <a:pt x="1142" y="363"/>
                  </a:lnTo>
                  <a:lnTo>
                    <a:pt x="1109" y="257"/>
                  </a:lnTo>
                  <a:lnTo>
                    <a:pt x="1070" y="152"/>
                  </a:lnTo>
                  <a:lnTo>
                    <a:pt x="1026" y="49"/>
                  </a:lnTo>
                  <a:lnTo>
                    <a:pt x="1002" y="0"/>
                  </a:lnTo>
                  <a:lnTo>
                    <a:pt x="678" y="534"/>
                  </a:lnTo>
                  <a:lnTo>
                    <a:pt x="52" y="551"/>
                  </a:lnTo>
                  <a:close/>
                </a:path>
              </a:pathLst>
            </a:custGeom>
            <a:solidFill>
              <a:srgbClr val="F3591F"/>
            </a:solidFill>
            <a:ln>
              <a:noFill/>
            </a:ln>
          </p:spPr>
          <p:txBody>
            <a:bodyPr spcFirstLastPara="1" wrap="square" lIns="91425" tIns="2743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4101461" y="1238239"/>
              <a:ext cx="2346227" cy="1760902"/>
            </a:xfrm>
            <a:custGeom>
              <a:avLst/>
              <a:gdLst/>
              <a:ahLst/>
              <a:cxnLst/>
              <a:rect l="l" t="t" r="r" b="b"/>
              <a:pathLst>
                <a:path w="1905" h="1432" extrusionOk="0">
                  <a:moveTo>
                    <a:pt x="943" y="1432"/>
                  </a:moveTo>
                  <a:lnTo>
                    <a:pt x="972" y="1394"/>
                  </a:lnTo>
                  <a:lnTo>
                    <a:pt x="1037" y="1326"/>
                  </a:lnTo>
                  <a:lnTo>
                    <a:pt x="1109" y="1265"/>
                  </a:lnTo>
                  <a:lnTo>
                    <a:pt x="1188" y="1211"/>
                  </a:lnTo>
                  <a:lnTo>
                    <a:pt x="1272" y="1167"/>
                  </a:lnTo>
                  <a:lnTo>
                    <a:pt x="1362" y="1134"/>
                  </a:lnTo>
                  <a:lnTo>
                    <a:pt x="1457" y="1109"/>
                  </a:lnTo>
                  <a:lnTo>
                    <a:pt x="1555" y="1096"/>
                  </a:lnTo>
                  <a:lnTo>
                    <a:pt x="1606" y="1095"/>
                  </a:lnTo>
                  <a:lnTo>
                    <a:pt x="1905" y="544"/>
                  </a:lnTo>
                  <a:lnTo>
                    <a:pt x="1607" y="0"/>
                  </a:lnTo>
                  <a:lnTo>
                    <a:pt x="1543" y="1"/>
                  </a:lnTo>
                  <a:lnTo>
                    <a:pt x="1420" y="10"/>
                  </a:lnTo>
                  <a:lnTo>
                    <a:pt x="1298" y="26"/>
                  </a:lnTo>
                  <a:lnTo>
                    <a:pt x="1179" y="50"/>
                  </a:lnTo>
                  <a:lnTo>
                    <a:pt x="1062" y="80"/>
                  </a:lnTo>
                  <a:lnTo>
                    <a:pt x="950" y="119"/>
                  </a:lnTo>
                  <a:lnTo>
                    <a:pt x="840" y="163"/>
                  </a:lnTo>
                  <a:lnTo>
                    <a:pt x="733" y="213"/>
                  </a:lnTo>
                  <a:lnTo>
                    <a:pt x="630" y="270"/>
                  </a:lnTo>
                  <a:lnTo>
                    <a:pt x="531" y="333"/>
                  </a:lnTo>
                  <a:lnTo>
                    <a:pt x="436" y="401"/>
                  </a:lnTo>
                  <a:lnTo>
                    <a:pt x="346" y="475"/>
                  </a:lnTo>
                  <a:lnTo>
                    <a:pt x="260" y="556"/>
                  </a:lnTo>
                  <a:lnTo>
                    <a:pt x="179" y="639"/>
                  </a:lnTo>
                  <a:lnTo>
                    <a:pt x="103" y="728"/>
                  </a:lnTo>
                  <a:lnTo>
                    <a:pt x="32" y="821"/>
                  </a:lnTo>
                  <a:lnTo>
                    <a:pt x="0" y="871"/>
                  </a:lnTo>
                  <a:lnTo>
                    <a:pt x="606" y="884"/>
                  </a:lnTo>
                  <a:lnTo>
                    <a:pt x="943" y="143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486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3703044" y="2438405"/>
              <a:ext cx="1480536" cy="2247856"/>
            </a:xfrm>
            <a:custGeom>
              <a:avLst/>
              <a:gdLst/>
              <a:ahLst/>
              <a:cxnLst/>
              <a:rect l="l" t="t" r="r" b="b"/>
              <a:pathLst>
                <a:path w="1201" h="1826" extrusionOk="0">
                  <a:moveTo>
                    <a:pt x="1158" y="1290"/>
                  </a:moveTo>
                  <a:lnTo>
                    <a:pt x="1144" y="1252"/>
                  </a:lnTo>
                  <a:lnTo>
                    <a:pt x="1119" y="1174"/>
                  </a:lnTo>
                  <a:lnTo>
                    <a:pt x="1104" y="1093"/>
                  </a:lnTo>
                  <a:lnTo>
                    <a:pt x="1095" y="1010"/>
                  </a:lnTo>
                  <a:lnTo>
                    <a:pt x="1095" y="967"/>
                  </a:lnTo>
                  <a:lnTo>
                    <a:pt x="1096" y="911"/>
                  </a:lnTo>
                  <a:lnTo>
                    <a:pt x="1110" y="802"/>
                  </a:lnTo>
                  <a:lnTo>
                    <a:pt x="1138" y="698"/>
                  </a:lnTo>
                  <a:lnTo>
                    <a:pt x="1177" y="601"/>
                  </a:lnTo>
                  <a:lnTo>
                    <a:pt x="1201" y="555"/>
                  </a:lnTo>
                  <a:lnTo>
                    <a:pt x="869" y="13"/>
                  </a:lnTo>
                  <a:lnTo>
                    <a:pt x="258" y="0"/>
                  </a:lnTo>
                  <a:lnTo>
                    <a:pt x="228" y="53"/>
                  </a:lnTo>
                  <a:lnTo>
                    <a:pt x="173" y="164"/>
                  </a:lnTo>
                  <a:lnTo>
                    <a:pt x="125" y="279"/>
                  </a:lnTo>
                  <a:lnTo>
                    <a:pt x="85" y="398"/>
                  </a:lnTo>
                  <a:lnTo>
                    <a:pt x="51" y="520"/>
                  </a:lnTo>
                  <a:lnTo>
                    <a:pt x="27" y="644"/>
                  </a:lnTo>
                  <a:lnTo>
                    <a:pt x="10" y="771"/>
                  </a:lnTo>
                  <a:lnTo>
                    <a:pt x="1" y="901"/>
                  </a:lnTo>
                  <a:lnTo>
                    <a:pt x="0" y="967"/>
                  </a:lnTo>
                  <a:lnTo>
                    <a:pt x="1" y="1024"/>
                  </a:lnTo>
                  <a:lnTo>
                    <a:pt x="7" y="1138"/>
                  </a:lnTo>
                  <a:lnTo>
                    <a:pt x="20" y="1251"/>
                  </a:lnTo>
                  <a:lnTo>
                    <a:pt x="40" y="1361"/>
                  </a:lnTo>
                  <a:lnTo>
                    <a:pt x="66" y="1468"/>
                  </a:lnTo>
                  <a:lnTo>
                    <a:pt x="97" y="1573"/>
                  </a:lnTo>
                  <a:lnTo>
                    <a:pt x="134" y="1677"/>
                  </a:lnTo>
                  <a:lnTo>
                    <a:pt x="176" y="1777"/>
                  </a:lnTo>
                  <a:lnTo>
                    <a:pt x="201" y="1826"/>
                  </a:lnTo>
                  <a:lnTo>
                    <a:pt x="514" y="1306"/>
                  </a:lnTo>
                  <a:lnTo>
                    <a:pt x="1158" y="1290"/>
                  </a:lnTo>
                  <a:close/>
                </a:path>
              </a:pathLst>
            </a:custGeom>
            <a:solidFill>
              <a:srgbClr val="FFD734"/>
            </a:solidFill>
            <a:ln>
              <a:noFill/>
            </a:ln>
          </p:spPr>
          <p:txBody>
            <a:bodyPr spcFirstLastPara="1" wrap="square" lIns="91425" tIns="45700" rIns="91425" bIns="3657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4022762" y="4159956"/>
              <a:ext cx="1923220" cy="1854356"/>
            </a:xfrm>
            <a:custGeom>
              <a:avLst/>
              <a:gdLst/>
              <a:ahLst/>
              <a:cxnLst/>
              <a:rect l="l" t="t" r="r" b="b"/>
              <a:pathLst>
                <a:path w="1564" h="1510" extrusionOk="0">
                  <a:moveTo>
                    <a:pt x="1564" y="411"/>
                  </a:moveTo>
                  <a:lnTo>
                    <a:pt x="1516" y="403"/>
                  </a:lnTo>
                  <a:lnTo>
                    <a:pt x="1422" y="379"/>
                  </a:lnTo>
                  <a:lnTo>
                    <a:pt x="1332" y="344"/>
                  </a:lnTo>
                  <a:lnTo>
                    <a:pt x="1248" y="298"/>
                  </a:lnTo>
                  <a:lnTo>
                    <a:pt x="1170" y="245"/>
                  </a:lnTo>
                  <a:lnTo>
                    <a:pt x="1099" y="184"/>
                  </a:lnTo>
                  <a:lnTo>
                    <a:pt x="1034" y="115"/>
                  </a:lnTo>
                  <a:lnTo>
                    <a:pt x="977" y="40"/>
                  </a:lnTo>
                  <a:lnTo>
                    <a:pt x="953" y="0"/>
                  </a:lnTo>
                  <a:lnTo>
                    <a:pt x="317" y="17"/>
                  </a:lnTo>
                  <a:lnTo>
                    <a:pt x="0" y="539"/>
                  </a:lnTo>
                  <a:lnTo>
                    <a:pt x="30" y="591"/>
                  </a:lnTo>
                  <a:lnTo>
                    <a:pt x="96" y="690"/>
                  </a:lnTo>
                  <a:lnTo>
                    <a:pt x="166" y="783"/>
                  </a:lnTo>
                  <a:lnTo>
                    <a:pt x="242" y="874"/>
                  </a:lnTo>
                  <a:lnTo>
                    <a:pt x="324" y="958"/>
                  </a:lnTo>
                  <a:lnTo>
                    <a:pt x="411" y="1038"/>
                  </a:lnTo>
                  <a:lnTo>
                    <a:pt x="501" y="1112"/>
                  </a:lnTo>
                  <a:lnTo>
                    <a:pt x="597" y="1181"/>
                  </a:lnTo>
                  <a:lnTo>
                    <a:pt x="697" y="1244"/>
                  </a:lnTo>
                  <a:lnTo>
                    <a:pt x="801" y="1301"/>
                  </a:lnTo>
                  <a:lnTo>
                    <a:pt x="908" y="1353"/>
                  </a:lnTo>
                  <a:lnTo>
                    <a:pt x="1020" y="1397"/>
                  </a:lnTo>
                  <a:lnTo>
                    <a:pt x="1134" y="1435"/>
                  </a:lnTo>
                  <a:lnTo>
                    <a:pt x="1252" y="1466"/>
                  </a:lnTo>
                  <a:lnTo>
                    <a:pt x="1371" y="1489"/>
                  </a:lnTo>
                  <a:lnTo>
                    <a:pt x="1494" y="1505"/>
                  </a:lnTo>
                  <a:lnTo>
                    <a:pt x="1557" y="1510"/>
                  </a:lnTo>
                  <a:lnTo>
                    <a:pt x="1261" y="971"/>
                  </a:lnTo>
                  <a:lnTo>
                    <a:pt x="1564" y="411"/>
                  </a:lnTo>
                  <a:close/>
                </a:path>
              </a:pathLst>
            </a:custGeom>
            <a:solidFill>
              <a:srgbClr val="1AA8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5724637" y="4273088"/>
              <a:ext cx="2365905" cy="1746143"/>
            </a:xfrm>
            <a:custGeom>
              <a:avLst/>
              <a:gdLst/>
              <a:ahLst/>
              <a:cxnLst/>
              <a:rect l="l" t="t" r="r" b="b"/>
              <a:pathLst>
                <a:path w="1922" h="1419" extrusionOk="0">
                  <a:moveTo>
                    <a:pt x="970" y="0"/>
                  </a:moveTo>
                  <a:lnTo>
                    <a:pt x="940" y="36"/>
                  </a:lnTo>
                  <a:lnTo>
                    <a:pt x="874" y="103"/>
                  </a:lnTo>
                  <a:lnTo>
                    <a:pt x="800" y="163"/>
                  </a:lnTo>
                  <a:lnTo>
                    <a:pt x="721" y="214"/>
                  </a:lnTo>
                  <a:lnTo>
                    <a:pt x="635" y="256"/>
                  </a:lnTo>
                  <a:lnTo>
                    <a:pt x="546" y="289"/>
                  </a:lnTo>
                  <a:lnTo>
                    <a:pt x="451" y="312"/>
                  </a:lnTo>
                  <a:lnTo>
                    <a:pt x="353" y="324"/>
                  </a:lnTo>
                  <a:lnTo>
                    <a:pt x="301" y="325"/>
                  </a:lnTo>
                  <a:lnTo>
                    <a:pt x="298" y="324"/>
                  </a:lnTo>
                  <a:lnTo>
                    <a:pt x="0" y="875"/>
                  </a:lnTo>
                  <a:lnTo>
                    <a:pt x="298" y="1419"/>
                  </a:lnTo>
                  <a:lnTo>
                    <a:pt x="301" y="1419"/>
                  </a:lnTo>
                  <a:lnTo>
                    <a:pt x="364" y="1418"/>
                  </a:lnTo>
                  <a:lnTo>
                    <a:pt x="490" y="1410"/>
                  </a:lnTo>
                  <a:lnTo>
                    <a:pt x="612" y="1394"/>
                  </a:lnTo>
                  <a:lnTo>
                    <a:pt x="732" y="1371"/>
                  </a:lnTo>
                  <a:lnTo>
                    <a:pt x="849" y="1341"/>
                  </a:lnTo>
                  <a:lnTo>
                    <a:pt x="964" y="1304"/>
                  </a:lnTo>
                  <a:lnTo>
                    <a:pt x="1075" y="1260"/>
                  </a:lnTo>
                  <a:lnTo>
                    <a:pt x="1182" y="1209"/>
                  </a:lnTo>
                  <a:lnTo>
                    <a:pt x="1287" y="1152"/>
                  </a:lnTo>
                  <a:lnTo>
                    <a:pt x="1387" y="1088"/>
                  </a:lnTo>
                  <a:lnTo>
                    <a:pt x="1482" y="1020"/>
                  </a:lnTo>
                  <a:lnTo>
                    <a:pt x="1574" y="946"/>
                  </a:lnTo>
                  <a:lnTo>
                    <a:pt x="1660" y="866"/>
                  </a:lnTo>
                  <a:lnTo>
                    <a:pt x="1742" y="781"/>
                  </a:lnTo>
                  <a:lnTo>
                    <a:pt x="1819" y="692"/>
                  </a:lnTo>
                  <a:lnTo>
                    <a:pt x="1889" y="597"/>
                  </a:lnTo>
                  <a:lnTo>
                    <a:pt x="1922" y="549"/>
                  </a:lnTo>
                  <a:lnTo>
                    <a:pt x="1298" y="535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A9C500"/>
            </a:solidFill>
            <a:ln>
              <a:noFill/>
            </a:ln>
          </p:spPr>
          <p:txBody>
            <a:bodyPr spcFirstLastPara="1" wrap="square" lIns="91425" tIns="45700" rIns="4572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1"/>
          <p:cNvSpPr txBox="1"/>
          <p:nvPr/>
        </p:nvSpPr>
        <p:spPr>
          <a:xfrm>
            <a:off x="3919136" y="2245727"/>
            <a:ext cx="4764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sz="17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11"/>
          <p:cNvSpPr txBox="1"/>
          <p:nvPr/>
        </p:nvSpPr>
        <p:spPr>
          <a:xfrm>
            <a:off x="4813225" y="4136040"/>
            <a:ext cx="3654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1"/>
          <p:cNvSpPr txBox="1"/>
          <p:nvPr/>
        </p:nvSpPr>
        <p:spPr>
          <a:xfrm>
            <a:off x="3772892" y="5876918"/>
            <a:ext cx="5481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1391200" y="5655550"/>
            <a:ext cx="5481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1"/>
          <p:cNvSpPr txBox="1"/>
          <p:nvPr/>
        </p:nvSpPr>
        <p:spPr>
          <a:xfrm>
            <a:off x="676600" y="3804400"/>
            <a:ext cx="4764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1"/>
          <p:cNvSpPr txBox="1"/>
          <p:nvPr/>
        </p:nvSpPr>
        <p:spPr>
          <a:xfrm rot="919">
            <a:off x="7898895" y="1067303"/>
            <a:ext cx="1121700" cy="7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1764858" y="2225876"/>
            <a:ext cx="4764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1"/>
          <p:cNvSpPr txBox="1"/>
          <p:nvPr/>
        </p:nvSpPr>
        <p:spPr>
          <a:xfrm rot="1904">
            <a:off x="3615390" y="1436940"/>
            <a:ext cx="5418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1"/>
          <p:cNvSpPr txBox="1"/>
          <p:nvPr/>
        </p:nvSpPr>
        <p:spPr>
          <a:xfrm>
            <a:off x="4163375" y="2738825"/>
            <a:ext cx="548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1"/>
          <p:cNvSpPr txBox="1"/>
          <p:nvPr/>
        </p:nvSpPr>
        <p:spPr>
          <a:xfrm rot="5224701">
            <a:off x="4972106" y="2642819"/>
            <a:ext cx="753379" cy="39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1"/>
          <p:cNvSpPr txBox="1"/>
          <p:nvPr/>
        </p:nvSpPr>
        <p:spPr>
          <a:xfrm>
            <a:off x="3349950" y="3719525"/>
            <a:ext cx="5481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1"/>
          <p:cNvSpPr txBox="1"/>
          <p:nvPr/>
        </p:nvSpPr>
        <p:spPr>
          <a:xfrm>
            <a:off x="3825975" y="4537750"/>
            <a:ext cx="824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1"/>
          <p:cNvSpPr txBox="1"/>
          <p:nvPr/>
        </p:nvSpPr>
        <p:spPr>
          <a:xfrm>
            <a:off x="2087325" y="3541300"/>
            <a:ext cx="5736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1"/>
          <p:cNvSpPr txBox="1"/>
          <p:nvPr/>
        </p:nvSpPr>
        <p:spPr>
          <a:xfrm>
            <a:off x="1677550" y="4491550"/>
            <a:ext cx="7641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1"/>
          <p:cNvSpPr txBox="1"/>
          <p:nvPr/>
        </p:nvSpPr>
        <p:spPr>
          <a:xfrm>
            <a:off x="2474975" y="1431900"/>
            <a:ext cx="541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1"/>
          <p:cNvSpPr txBox="1"/>
          <p:nvPr/>
        </p:nvSpPr>
        <p:spPr>
          <a:xfrm rot="-2161444">
            <a:off x="1500405" y="484478"/>
            <a:ext cx="764123" cy="28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1"/>
          <p:cNvSpPr txBox="1"/>
          <p:nvPr/>
        </p:nvSpPr>
        <p:spPr>
          <a:xfrm>
            <a:off x="5482650" y="1170250"/>
            <a:ext cx="33792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endParaRPr sz="2400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500" y="2554275"/>
            <a:ext cx="2821125" cy="28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125629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>
            <a:spLocks noGrp="1"/>
          </p:cNvSpPr>
          <p:nvPr>
            <p:ph type="title"/>
          </p:nvPr>
        </p:nvSpPr>
        <p:spPr>
          <a:xfrm>
            <a:off x="725544" y="292467"/>
            <a:ext cx="78867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lang="en-US" sz="4800" b="1" dirty="0"/>
              <a:t>Empty?</a:t>
            </a:r>
            <a:endParaRPr sz="4800" b="1" dirty="0"/>
          </a:p>
        </p:txBody>
      </p:sp>
      <p:grpSp>
        <p:nvGrpSpPr>
          <p:cNvPr id="123" name="Google Shape;123;p12"/>
          <p:cNvGrpSpPr/>
          <p:nvPr/>
        </p:nvGrpSpPr>
        <p:grpSpPr>
          <a:xfrm>
            <a:off x="2788782" y="1645916"/>
            <a:ext cx="3565981" cy="3566142"/>
            <a:chOff x="3703044" y="1238239"/>
            <a:chExt cx="4785910" cy="4780992"/>
          </a:xfrm>
        </p:grpSpPr>
        <p:sp>
          <p:nvSpPr>
            <p:cNvPr id="124" name="Google Shape;124;p12"/>
            <p:cNvSpPr/>
            <p:nvPr/>
          </p:nvSpPr>
          <p:spPr>
            <a:xfrm>
              <a:off x="5724634" y="4273088"/>
              <a:ext cx="2365905" cy="1746143"/>
            </a:xfrm>
            <a:custGeom>
              <a:avLst/>
              <a:gdLst/>
              <a:ahLst/>
              <a:cxnLst/>
              <a:rect l="l" t="t" r="r" b="b"/>
              <a:pathLst>
                <a:path w="1922" h="1419" extrusionOk="0">
                  <a:moveTo>
                    <a:pt x="298" y="324"/>
                  </a:moveTo>
                  <a:lnTo>
                    <a:pt x="0" y="875"/>
                  </a:lnTo>
                  <a:lnTo>
                    <a:pt x="298" y="1419"/>
                  </a:lnTo>
                  <a:lnTo>
                    <a:pt x="301" y="1419"/>
                  </a:lnTo>
                  <a:lnTo>
                    <a:pt x="364" y="1418"/>
                  </a:lnTo>
                  <a:lnTo>
                    <a:pt x="490" y="1410"/>
                  </a:lnTo>
                  <a:lnTo>
                    <a:pt x="612" y="1394"/>
                  </a:lnTo>
                  <a:lnTo>
                    <a:pt x="732" y="1371"/>
                  </a:lnTo>
                  <a:lnTo>
                    <a:pt x="849" y="1341"/>
                  </a:lnTo>
                  <a:lnTo>
                    <a:pt x="964" y="1304"/>
                  </a:lnTo>
                  <a:lnTo>
                    <a:pt x="1075" y="1260"/>
                  </a:lnTo>
                  <a:lnTo>
                    <a:pt x="1182" y="1209"/>
                  </a:lnTo>
                  <a:lnTo>
                    <a:pt x="1287" y="1152"/>
                  </a:lnTo>
                  <a:lnTo>
                    <a:pt x="1387" y="1088"/>
                  </a:lnTo>
                  <a:lnTo>
                    <a:pt x="1482" y="1020"/>
                  </a:lnTo>
                  <a:lnTo>
                    <a:pt x="1574" y="946"/>
                  </a:lnTo>
                  <a:lnTo>
                    <a:pt x="1660" y="866"/>
                  </a:lnTo>
                  <a:lnTo>
                    <a:pt x="1742" y="781"/>
                  </a:lnTo>
                  <a:lnTo>
                    <a:pt x="1819" y="692"/>
                  </a:lnTo>
                  <a:lnTo>
                    <a:pt x="1889" y="597"/>
                  </a:lnTo>
                  <a:lnTo>
                    <a:pt x="1922" y="549"/>
                  </a:lnTo>
                  <a:lnTo>
                    <a:pt x="1298" y="535"/>
                  </a:lnTo>
                  <a:lnTo>
                    <a:pt x="970" y="0"/>
                  </a:lnTo>
                  <a:lnTo>
                    <a:pt x="940" y="36"/>
                  </a:lnTo>
                  <a:lnTo>
                    <a:pt x="874" y="103"/>
                  </a:lnTo>
                  <a:lnTo>
                    <a:pt x="800" y="163"/>
                  </a:lnTo>
                  <a:lnTo>
                    <a:pt x="721" y="214"/>
                  </a:lnTo>
                  <a:lnTo>
                    <a:pt x="635" y="256"/>
                  </a:lnTo>
                  <a:lnTo>
                    <a:pt x="546" y="289"/>
                  </a:lnTo>
                  <a:lnTo>
                    <a:pt x="451" y="312"/>
                  </a:lnTo>
                  <a:lnTo>
                    <a:pt x="353" y="324"/>
                  </a:lnTo>
                  <a:lnTo>
                    <a:pt x="301" y="325"/>
                  </a:lnTo>
                  <a:lnTo>
                    <a:pt x="298" y="3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6998583" y="2551537"/>
              <a:ext cx="1490371" cy="2267530"/>
            </a:xfrm>
            <a:custGeom>
              <a:avLst/>
              <a:gdLst/>
              <a:ahLst/>
              <a:cxnLst/>
              <a:rect l="l" t="t" r="r" b="b"/>
              <a:pathLst>
                <a:path w="1209" h="1842" extrusionOk="0">
                  <a:moveTo>
                    <a:pt x="1002" y="0"/>
                  </a:moveTo>
                  <a:lnTo>
                    <a:pt x="678" y="534"/>
                  </a:lnTo>
                  <a:lnTo>
                    <a:pt x="52" y="551"/>
                  </a:lnTo>
                  <a:lnTo>
                    <a:pt x="66" y="588"/>
                  </a:lnTo>
                  <a:lnTo>
                    <a:pt x="89" y="667"/>
                  </a:lnTo>
                  <a:lnTo>
                    <a:pt x="106" y="748"/>
                  </a:lnTo>
                  <a:lnTo>
                    <a:pt x="114" y="832"/>
                  </a:lnTo>
                  <a:lnTo>
                    <a:pt x="115" y="875"/>
                  </a:lnTo>
                  <a:lnTo>
                    <a:pt x="114" y="933"/>
                  </a:lnTo>
                  <a:lnTo>
                    <a:pt x="98" y="1046"/>
                  </a:lnTo>
                  <a:lnTo>
                    <a:pt x="70" y="1152"/>
                  </a:lnTo>
                  <a:lnTo>
                    <a:pt x="27" y="1255"/>
                  </a:lnTo>
                  <a:lnTo>
                    <a:pt x="0" y="1301"/>
                  </a:lnTo>
                  <a:lnTo>
                    <a:pt x="324" y="1829"/>
                  </a:lnTo>
                  <a:lnTo>
                    <a:pt x="952" y="1842"/>
                  </a:lnTo>
                  <a:lnTo>
                    <a:pt x="982" y="1789"/>
                  </a:lnTo>
                  <a:lnTo>
                    <a:pt x="1037" y="1677"/>
                  </a:lnTo>
                  <a:lnTo>
                    <a:pt x="1085" y="1563"/>
                  </a:lnTo>
                  <a:lnTo>
                    <a:pt x="1125" y="1444"/>
                  </a:lnTo>
                  <a:lnTo>
                    <a:pt x="1158" y="1323"/>
                  </a:lnTo>
                  <a:lnTo>
                    <a:pt x="1183" y="1198"/>
                  </a:lnTo>
                  <a:lnTo>
                    <a:pt x="1200" y="1070"/>
                  </a:lnTo>
                  <a:lnTo>
                    <a:pt x="1209" y="941"/>
                  </a:lnTo>
                  <a:lnTo>
                    <a:pt x="1209" y="875"/>
                  </a:lnTo>
                  <a:lnTo>
                    <a:pt x="1209" y="816"/>
                  </a:lnTo>
                  <a:lnTo>
                    <a:pt x="1203" y="700"/>
                  </a:lnTo>
                  <a:lnTo>
                    <a:pt x="1188" y="586"/>
                  </a:lnTo>
                  <a:lnTo>
                    <a:pt x="1169" y="473"/>
                  </a:lnTo>
                  <a:lnTo>
                    <a:pt x="1142" y="363"/>
                  </a:lnTo>
                  <a:lnTo>
                    <a:pt x="1109" y="257"/>
                  </a:lnTo>
                  <a:lnTo>
                    <a:pt x="1070" y="152"/>
                  </a:lnTo>
                  <a:lnTo>
                    <a:pt x="1026" y="49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6226343" y="1243159"/>
              <a:ext cx="1933057" cy="1854356"/>
            </a:xfrm>
            <a:custGeom>
              <a:avLst/>
              <a:gdLst/>
              <a:ahLst/>
              <a:cxnLst/>
              <a:rect l="l" t="t" r="r" b="b"/>
              <a:pathLst>
                <a:path w="1572" h="1511" extrusionOk="0">
                  <a:moveTo>
                    <a:pt x="6" y="0"/>
                  </a:moveTo>
                  <a:lnTo>
                    <a:pt x="303" y="541"/>
                  </a:lnTo>
                  <a:lnTo>
                    <a:pt x="0" y="1099"/>
                  </a:lnTo>
                  <a:lnTo>
                    <a:pt x="50" y="1106"/>
                  </a:lnTo>
                  <a:lnTo>
                    <a:pt x="146" y="1129"/>
                  </a:lnTo>
                  <a:lnTo>
                    <a:pt x="238" y="1164"/>
                  </a:lnTo>
                  <a:lnTo>
                    <a:pt x="325" y="1208"/>
                  </a:lnTo>
                  <a:lnTo>
                    <a:pt x="406" y="1261"/>
                  </a:lnTo>
                  <a:lnTo>
                    <a:pt x="478" y="1324"/>
                  </a:lnTo>
                  <a:lnTo>
                    <a:pt x="544" y="1394"/>
                  </a:lnTo>
                  <a:lnTo>
                    <a:pt x="603" y="1470"/>
                  </a:lnTo>
                  <a:lnTo>
                    <a:pt x="628" y="1511"/>
                  </a:lnTo>
                  <a:lnTo>
                    <a:pt x="1245" y="1495"/>
                  </a:lnTo>
                  <a:lnTo>
                    <a:pt x="1572" y="958"/>
                  </a:lnTo>
                  <a:lnTo>
                    <a:pt x="1542" y="906"/>
                  </a:lnTo>
                  <a:lnTo>
                    <a:pt x="1476" y="809"/>
                  </a:lnTo>
                  <a:lnTo>
                    <a:pt x="1404" y="716"/>
                  </a:lnTo>
                  <a:lnTo>
                    <a:pt x="1327" y="626"/>
                  </a:lnTo>
                  <a:lnTo>
                    <a:pt x="1245" y="542"/>
                  </a:lnTo>
                  <a:lnTo>
                    <a:pt x="1157" y="463"/>
                  </a:lnTo>
                  <a:lnTo>
                    <a:pt x="1065" y="389"/>
                  </a:lnTo>
                  <a:lnTo>
                    <a:pt x="969" y="320"/>
                  </a:lnTo>
                  <a:lnTo>
                    <a:pt x="870" y="258"/>
                  </a:lnTo>
                  <a:lnTo>
                    <a:pt x="765" y="202"/>
                  </a:lnTo>
                  <a:lnTo>
                    <a:pt x="657" y="152"/>
                  </a:lnTo>
                  <a:lnTo>
                    <a:pt x="544" y="109"/>
                  </a:lnTo>
                  <a:lnTo>
                    <a:pt x="430" y="71"/>
                  </a:lnTo>
                  <a:lnTo>
                    <a:pt x="312" y="42"/>
                  </a:lnTo>
                  <a:lnTo>
                    <a:pt x="192" y="20"/>
                  </a:lnTo>
                  <a:lnTo>
                    <a:pt x="69" y="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6226346" y="1243159"/>
              <a:ext cx="1933057" cy="1854356"/>
            </a:xfrm>
            <a:custGeom>
              <a:avLst/>
              <a:gdLst/>
              <a:ahLst/>
              <a:cxnLst/>
              <a:rect l="l" t="t" r="r" b="b"/>
              <a:pathLst>
                <a:path w="1572" h="1511" extrusionOk="0">
                  <a:moveTo>
                    <a:pt x="0" y="1099"/>
                  </a:moveTo>
                  <a:lnTo>
                    <a:pt x="50" y="1106"/>
                  </a:lnTo>
                  <a:lnTo>
                    <a:pt x="146" y="1129"/>
                  </a:lnTo>
                  <a:lnTo>
                    <a:pt x="238" y="1164"/>
                  </a:lnTo>
                  <a:lnTo>
                    <a:pt x="325" y="1208"/>
                  </a:lnTo>
                  <a:lnTo>
                    <a:pt x="406" y="1261"/>
                  </a:lnTo>
                  <a:lnTo>
                    <a:pt x="478" y="1324"/>
                  </a:lnTo>
                  <a:lnTo>
                    <a:pt x="544" y="1394"/>
                  </a:lnTo>
                  <a:lnTo>
                    <a:pt x="603" y="1470"/>
                  </a:lnTo>
                  <a:lnTo>
                    <a:pt x="628" y="1511"/>
                  </a:lnTo>
                  <a:lnTo>
                    <a:pt x="1245" y="1495"/>
                  </a:lnTo>
                  <a:lnTo>
                    <a:pt x="1572" y="958"/>
                  </a:lnTo>
                  <a:lnTo>
                    <a:pt x="1542" y="906"/>
                  </a:lnTo>
                  <a:lnTo>
                    <a:pt x="1476" y="809"/>
                  </a:lnTo>
                  <a:lnTo>
                    <a:pt x="1404" y="716"/>
                  </a:lnTo>
                  <a:lnTo>
                    <a:pt x="1327" y="626"/>
                  </a:lnTo>
                  <a:lnTo>
                    <a:pt x="1245" y="542"/>
                  </a:lnTo>
                  <a:lnTo>
                    <a:pt x="1157" y="463"/>
                  </a:lnTo>
                  <a:lnTo>
                    <a:pt x="1065" y="389"/>
                  </a:lnTo>
                  <a:lnTo>
                    <a:pt x="969" y="320"/>
                  </a:lnTo>
                  <a:lnTo>
                    <a:pt x="870" y="258"/>
                  </a:lnTo>
                  <a:lnTo>
                    <a:pt x="765" y="202"/>
                  </a:lnTo>
                  <a:lnTo>
                    <a:pt x="657" y="152"/>
                  </a:lnTo>
                  <a:lnTo>
                    <a:pt x="544" y="109"/>
                  </a:lnTo>
                  <a:lnTo>
                    <a:pt x="430" y="71"/>
                  </a:lnTo>
                  <a:lnTo>
                    <a:pt x="312" y="42"/>
                  </a:lnTo>
                  <a:lnTo>
                    <a:pt x="192" y="20"/>
                  </a:lnTo>
                  <a:lnTo>
                    <a:pt x="69" y="5"/>
                  </a:lnTo>
                  <a:lnTo>
                    <a:pt x="6" y="0"/>
                  </a:lnTo>
                  <a:lnTo>
                    <a:pt x="303" y="541"/>
                  </a:lnTo>
                  <a:lnTo>
                    <a:pt x="0" y="1099"/>
                  </a:lnTo>
                  <a:close/>
                </a:path>
              </a:pathLst>
            </a:custGeom>
            <a:solidFill>
              <a:srgbClr val="3939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6998583" y="2551537"/>
              <a:ext cx="1490371" cy="2267530"/>
            </a:xfrm>
            <a:custGeom>
              <a:avLst/>
              <a:gdLst/>
              <a:ahLst/>
              <a:cxnLst/>
              <a:rect l="l" t="t" r="r" b="b"/>
              <a:pathLst>
                <a:path w="1209" h="1842" extrusionOk="0">
                  <a:moveTo>
                    <a:pt x="52" y="551"/>
                  </a:moveTo>
                  <a:lnTo>
                    <a:pt x="66" y="588"/>
                  </a:lnTo>
                  <a:lnTo>
                    <a:pt x="89" y="667"/>
                  </a:lnTo>
                  <a:lnTo>
                    <a:pt x="106" y="748"/>
                  </a:lnTo>
                  <a:lnTo>
                    <a:pt x="114" y="832"/>
                  </a:lnTo>
                  <a:lnTo>
                    <a:pt x="115" y="875"/>
                  </a:lnTo>
                  <a:lnTo>
                    <a:pt x="114" y="933"/>
                  </a:lnTo>
                  <a:lnTo>
                    <a:pt x="98" y="1046"/>
                  </a:lnTo>
                  <a:lnTo>
                    <a:pt x="70" y="1152"/>
                  </a:lnTo>
                  <a:lnTo>
                    <a:pt x="27" y="1255"/>
                  </a:lnTo>
                  <a:lnTo>
                    <a:pt x="0" y="1301"/>
                  </a:lnTo>
                  <a:lnTo>
                    <a:pt x="324" y="1829"/>
                  </a:lnTo>
                  <a:lnTo>
                    <a:pt x="952" y="1842"/>
                  </a:lnTo>
                  <a:lnTo>
                    <a:pt x="982" y="1789"/>
                  </a:lnTo>
                  <a:lnTo>
                    <a:pt x="1037" y="1677"/>
                  </a:lnTo>
                  <a:lnTo>
                    <a:pt x="1085" y="1563"/>
                  </a:lnTo>
                  <a:lnTo>
                    <a:pt x="1125" y="1444"/>
                  </a:lnTo>
                  <a:lnTo>
                    <a:pt x="1158" y="1323"/>
                  </a:lnTo>
                  <a:lnTo>
                    <a:pt x="1183" y="1198"/>
                  </a:lnTo>
                  <a:lnTo>
                    <a:pt x="1200" y="1070"/>
                  </a:lnTo>
                  <a:lnTo>
                    <a:pt x="1209" y="941"/>
                  </a:lnTo>
                  <a:lnTo>
                    <a:pt x="1209" y="875"/>
                  </a:lnTo>
                  <a:lnTo>
                    <a:pt x="1209" y="816"/>
                  </a:lnTo>
                  <a:lnTo>
                    <a:pt x="1203" y="700"/>
                  </a:lnTo>
                  <a:lnTo>
                    <a:pt x="1188" y="586"/>
                  </a:lnTo>
                  <a:lnTo>
                    <a:pt x="1169" y="473"/>
                  </a:lnTo>
                  <a:lnTo>
                    <a:pt x="1142" y="363"/>
                  </a:lnTo>
                  <a:lnTo>
                    <a:pt x="1109" y="257"/>
                  </a:lnTo>
                  <a:lnTo>
                    <a:pt x="1070" y="152"/>
                  </a:lnTo>
                  <a:lnTo>
                    <a:pt x="1026" y="49"/>
                  </a:lnTo>
                  <a:lnTo>
                    <a:pt x="1002" y="0"/>
                  </a:lnTo>
                  <a:lnTo>
                    <a:pt x="678" y="534"/>
                  </a:lnTo>
                  <a:lnTo>
                    <a:pt x="52" y="551"/>
                  </a:lnTo>
                  <a:close/>
                </a:path>
              </a:pathLst>
            </a:custGeom>
            <a:solidFill>
              <a:srgbClr val="F3591F"/>
            </a:solidFill>
            <a:ln>
              <a:noFill/>
            </a:ln>
          </p:spPr>
          <p:txBody>
            <a:bodyPr spcFirstLastPara="1" wrap="square" lIns="91425" tIns="2743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4101461" y="1238239"/>
              <a:ext cx="2346227" cy="1760902"/>
            </a:xfrm>
            <a:custGeom>
              <a:avLst/>
              <a:gdLst/>
              <a:ahLst/>
              <a:cxnLst/>
              <a:rect l="l" t="t" r="r" b="b"/>
              <a:pathLst>
                <a:path w="1905" h="1432" extrusionOk="0">
                  <a:moveTo>
                    <a:pt x="943" y="1432"/>
                  </a:moveTo>
                  <a:lnTo>
                    <a:pt x="972" y="1394"/>
                  </a:lnTo>
                  <a:lnTo>
                    <a:pt x="1037" y="1326"/>
                  </a:lnTo>
                  <a:lnTo>
                    <a:pt x="1109" y="1265"/>
                  </a:lnTo>
                  <a:lnTo>
                    <a:pt x="1188" y="1211"/>
                  </a:lnTo>
                  <a:lnTo>
                    <a:pt x="1272" y="1167"/>
                  </a:lnTo>
                  <a:lnTo>
                    <a:pt x="1362" y="1134"/>
                  </a:lnTo>
                  <a:lnTo>
                    <a:pt x="1457" y="1109"/>
                  </a:lnTo>
                  <a:lnTo>
                    <a:pt x="1555" y="1096"/>
                  </a:lnTo>
                  <a:lnTo>
                    <a:pt x="1606" y="1095"/>
                  </a:lnTo>
                  <a:lnTo>
                    <a:pt x="1905" y="544"/>
                  </a:lnTo>
                  <a:lnTo>
                    <a:pt x="1607" y="0"/>
                  </a:lnTo>
                  <a:lnTo>
                    <a:pt x="1543" y="1"/>
                  </a:lnTo>
                  <a:lnTo>
                    <a:pt x="1420" y="10"/>
                  </a:lnTo>
                  <a:lnTo>
                    <a:pt x="1298" y="26"/>
                  </a:lnTo>
                  <a:lnTo>
                    <a:pt x="1179" y="50"/>
                  </a:lnTo>
                  <a:lnTo>
                    <a:pt x="1062" y="80"/>
                  </a:lnTo>
                  <a:lnTo>
                    <a:pt x="950" y="119"/>
                  </a:lnTo>
                  <a:lnTo>
                    <a:pt x="840" y="163"/>
                  </a:lnTo>
                  <a:lnTo>
                    <a:pt x="733" y="213"/>
                  </a:lnTo>
                  <a:lnTo>
                    <a:pt x="630" y="270"/>
                  </a:lnTo>
                  <a:lnTo>
                    <a:pt x="531" y="333"/>
                  </a:lnTo>
                  <a:lnTo>
                    <a:pt x="436" y="401"/>
                  </a:lnTo>
                  <a:lnTo>
                    <a:pt x="346" y="475"/>
                  </a:lnTo>
                  <a:lnTo>
                    <a:pt x="260" y="556"/>
                  </a:lnTo>
                  <a:lnTo>
                    <a:pt x="179" y="639"/>
                  </a:lnTo>
                  <a:lnTo>
                    <a:pt x="103" y="728"/>
                  </a:lnTo>
                  <a:lnTo>
                    <a:pt x="32" y="821"/>
                  </a:lnTo>
                  <a:lnTo>
                    <a:pt x="0" y="871"/>
                  </a:lnTo>
                  <a:lnTo>
                    <a:pt x="606" y="884"/>
                  </a:lnTo>
                  <a:lnTo>
                    <a:pt x="943" y="143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486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2"/>
            <p:cNvSpPr/>
            <p:nvPr/>
          </p:nvSpPr>
          <p:spPr>
            <a:xfrm>
              <a:off x="3703044" y="2438405"/>
              <a:ext cx="1480536" cy="2247856"/>
            </a:xfrm>
            <a:custGeom>
              <a:avLst/>
              <a:gdLst/>
              <a:ahLst/>
              <a:cxnLst/>
              <a:rect l="l" t="t" r="r" b="b"/>
              <a:pathLst>
                <a:path w="1201" h="1826" extrusionOk="0">
                  <a:moveTo>
                    <a:pt x="1158" y="1290"/>
                  </a:moveTo>
                  <a:lnTo>
                    <a:pt x="1144" y="1252"/>
                  </a:lnTo>
                  <a:lnTo>
                    <a:pt x="1119" y="1174"/>
                  </a:lnTo>
                  <a:lnTo>
                    <a:pt x="1104" y="1093"/>
                  </a:lnTo>
                  <a:lnTo>
                    <a:pt x="1095" y="1010"/>
                  </a:lnTo>
                  <a:lnTo>
                    <a:pt x="1095" y="967"/>
                  </a:lnTo>
                  <a:lnTo>
                    <a:pt x="1096" y="911"/>
                  </a:lnTo>
                  <a:lnTo>
                    <a:pt x="1110" y="802"/>
                  </a:lnTo>
                  <a:lnTo>
                    <a:pt x="1138" y="698"/>
                  </a:lnTo>
                  <a:lnTo>
                    <a:pt x="1177" y="601"/>
                  </a:lnTo>
                  <a:lnTo>
                    <a:pt x="1201" y="555"/>
                  </a:lnTo>
                  <a:lnTo>
                    <a:pt x="869" y="13"/>
                  </a:lnTo>
                  <a:lnTo>
                    <a:pt x="258" y="0"/>
                  </a:lnTo>
                  <a:lnTo>
                    <a:pt x="228" y="53"/>
                  </a:lnTo>
                  <a:lnTo>
                    <a:pt x="173" y="164"/>
                  </a:lnTo>
                  <a:lnTo>
                    <a:pt x="125" y="279"/>
                  </a:lnTo>
                  <a:lnTo>
                    <a:pt x="85" y="398"/>
                  </a:lnTo>
                  <a:lnTo>
                    <a:pt x="51" y="520"/>
                  </a:lnTo>
                  <a:lnTo>
                    <a:pt x="27" y="644"/>
                  </a:lnTo>
                  <a:lnTo>
                    <a:pt x="10" y="771"/>
                  </a:lnTo>
                  <a:lnTo>
                    <a:pt x="1" y="901"/>
                  </a:lnTo>
                  <a:lnTo>
                    <a:pt x="0" y="967"/>
                  </a:lnTo>
                  <a:lnTo>
                    <a:pt x="1" y="1024"/>
                  </a:lnTo>
                  <a:lnTo>
                    <a:pt x="7" y="1138"/>
                  </a:lnTo>
                  <a:lnTo>
                    <a:pt x="20" y="1251"/>
                  </a:lnTo>
                  <a:lnTo>
                    <a:pt x="40" y="1361"/>
                  </a:lnTo>
                  <a:lnTo>
                    <a:pt x="66" y="1468"/>
                  </a:lnTo>
                  <a:lnTo>
                    <a:pt x="97" y="1573"/>
                  </a:lnTo>
                  <a:lnTo>
                    <a:pt x="134" y="1677"/>
                  </a:lnTo>
                  <a:lnTo>
                    <a:pt x="176" y="1777"/>
                  </a:lnTo>
                  <a:lnTo>
                    <a:pt x="201" y="1826"/>
                  </a:lnTo>
                  <a:lnTo>
                    <a:pt x="514" y="1306"/>
                  </a:lnTo>
                  <a:lnTo>
                    <a:pt x="1158" y="1290"/>
                  </a:lnTo>
                  <a:close/>
                </a:path>
              </a:pathLst>
            </a:custGeom>
            <a:solidFill>
              <a:srgbClr val="FFD734"/>
            </a:solidFill>
            <a:ln>
              <a:noFill/>
            </a:ln>
          </p:spPr>
          <p:txBody>
            <a:bodyPr spcFirstLastPara="1" wrap="square" lIns="91425" tIns="45700" rIns="91425" bIns="3657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2"/>
            <p:cNvSpPr/>
            <p:nvPr/>
          </p:nvSpPr>
          <p:spPr>
            <a:xfrm>
              <a:off x="4022762" y="4159956"/>
              <a:ext cx="1923220" cy="1854356"/>
            </a:xfrm>
            <a:custGeom>
              <a:avLst/>
              <a:gdLst/>
              <a:ahLst/>
              <a:cxnLst/>
              <a:rect l="l" t="t" r="r" b="b"/>
              <a:pathLst>
                <a:path w="1564" h="1510" extrusionOk="0">
                  <a:moveTo>
                    <a:pt x="1564" y="411"/>
                  </a:moveTo>
                  <a:lnTo>
                    <a:pt x="1516" y="403"/>
                  </a:lnTo>
                  <a:lnTo>
                    <a:pt x="1422" y="379"/>
                  </a:lnTo>
                  <a:lnTo>
                    <a:pt x="1332" y="344"/>
                  </a:lnTo>
                  <a:lnTo>
                    <a:pt x="1248" y="298"/>
                  </a:lnTo>
                  <a:lnTo>
                    <a:pt x="1170" y="245"/>
                  </a:lnTo>
                  <a:lnTo>
                    <a:pt x="1099" y="184"/>
                  </a:lnTo>
                  <a:lnTo>
                    <a:pt x="1034" y="115"/>
                  </a:lnTo>
                  <a:lnTo>
                    <a:pt x="977" y="40"/>
                  </a:lnTo>
                  <a:lnTo>
                    <a:pt x="953" y="0"/>
                  </a:lnTo>
                  <a:lnTo>
                    <a:pt x="317" y="17"/>
                  </a:lnTo>
                  <a:lnTo>
                    <a:pt x="0" y="539"/>
                  </a:lnTo>
                  <a:lnTo>
                    <a:pt x="30" y="591"/>
                  </a:lnTo>
                  <a:lnTo>
                    <a:pt x="96" y="690"/>
                  </a:lnTo>
                  <a:lnTo>
                    <a:pt x="166" y="783"/>
                  </a:lnTo>
                  <a:lnTo>
                    <a:pt x="242" y="874"/>
                  </a:lnTo>
                  <a:lnTo>
                    <a:pt x="324" y="958"/>
                  </a:lnTo>
                  <a:lnTo>
                    <a:pt x="411" y="1038"/>
                  </a:lnTo>
                  <a:lnTo>
                    <a:pt x="501" y="1112"/>
                  </a:lnTo>
                  <a:lnTo>
                    <a:pt x="597" y="1181"/>
                  </a:lnTo>
                  <a:lnTo>
                    <a:pt x="697" y="1244"/>
                  </a:lnTo>
                  <a:lnTo>
                    <a:pt x="801" y="1301"/>
                  </a:lnTo>
                  <a:lnTo>
                    <a:pt x="908" y="1353"/>
                  </a:lnTo>
                  <a:lnTo>
                    <a:pt x="1020" y="1397"/>
                  </a:lnTo>
                  <a:lnTo>
                    <a:pt x="1134" y="1435"/>
                  </a:lnTo>
                  <a:lnTo>
                    <a:pt x="1252" y="1466"/>
                  </a:lnTo>
                  <a:lnTo>
                    <a:pt x="1371" y="1489"/>
                  </a:lnTo>
                  <a:lnTo>
                    <a:pt x="1494" y="1505"/>
                  </a:lnTo>
                  <a:lnTo>
                    <a:pt x="1557" y="1510"/>
                  </a:lnTo>
                  <a:lnTo>
                    <a:pt x="1261" y="971"/>
                  </a:lnTo>
                  <a:lnTo>
                    <a:pt x="1564" y="411"/>
                  </a:lnTo>
                  <a:close/>
                </a:path>
              </a:pathLst>
            </a:custGeom>
            <a:solidFill>
              <a:srgbClr val="1AA8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5724637" y="4273088"/>
              <a:ext cx="2365905" cy="1746143"/>
            </a:xfrm>
            <a:custGeom>
              <a:avLst/>
              <a:gdLst/>
              <a:ahLst/>
              <a:cxnLst/>
              <a:rect l="l" t="t" r="r" b="b"/>
              <a:pathLst>
                <a:path w="1922" h="1419" extrusionOk="0">
                  <a:moveTo>
                    <a:pt x="970" y="0"/>
                  </a:moveTo>
                  <a:lnTo>
                    <a:pt x="940" y="36"/>
                  </a:lnTo>
                  <a:lnTo>
                    <a:pt x="874" y="103"/>
                  </a:lnTo>
                  <a:lnTo>
                    <a:pt x="800" y="163"/>
                  </a:lnTo>
                  <a:lnTo>
                    <a:pt x="721" y="214"/>
                  </a:lnTo>
                  <a:lnTo>
                    <a:pt x="635" y="256"/>
                  </a:lnTo>
                  <a:lnTo>
                    <a:pt x="546" y="289"/>
                  </a:lnTo>
                  <a:lnTo>
                    <a:pt x="451" y="312"/>
                  </a:lnTo>
                  <a:lnTo>
                    <a:pt x="353" y="324"/>
                  </a:lnTo>
                  <a:lnTo>
                    <a:pt x="301" y="325"/>
                  </a:lnTo>
                  <a:lnTo>
                    <a:pt x="298" y="324"/>
                  </a:lnTo>
                  <a:lnTo>
                    <a:pt x="0" y="875"/>
                  </a:lnTo>
                  <a:lnTo>
                    <a:pt x="298" y="1419"/>
                  </a:lnTo>
                  <a:lnTo>
                    <a:pt x="301" y="1419"/>
                  </a:lnTo>
                  <a:lnTo>
                    <a:pt x="364" y="1418"/>
                  </a:lnTo>
                  <a:lnTo>
                    <a:pt x="490" y="1410"/>
                  </a:lnTo>
                  <a:lnTo>
                    <a:pt x="612" y="1394"/>
                  </a:lnTo>
                  <a:lnTo>
                    <a:pt x="732" y="1371"/>
                  </a:lnTo>
                  <a:lnTo>
                    <a:pt x="849" y="1341"/>
                  </a:lnTo>
                  <a:lnTo>
                    <a:pt x="964" y="1304"/>
                  </a:lnTo>
                  <a:lnTo>
                    <a:pt x="1075" y="1260"/>
                  </a:lnTo>
                  <a:lnTo>
                    <a:pt x="1182" y="1209"/>
                  </a:lnTo>
                  <a:lnTo>
                    <a:pt x="1287" y="1152"/>
                  </a:lnTo>
                  <a:lnTo>
                    <a:pt x="1387" y="1088"/>
                  </a:lnTo>
                  <a:lnTo>
                    <a:pt x="1482" y="1020"/>
                  </a:lnTo>
                  <a:lnTo>
                    <a:pt x="1574" y="946"/>
                  </a:lnTo>
                  <a:lnTo>
                    <a:pt x="1660" y="866"/>
                  </a:lnTo>
                  <a:lnTo>
                    <a:pt x="1742" y="781"/>
                  </a:lnTo>
                  <a:lnTo>
                    <a:pt x="1819" y="692"/>
                  </a:lnTo>
                  <a:lnTo>
                    <a:pt x="1889" y="597"/>
                  </a:lnTo>
                  <a:lnTo>
                    <a:pt x="1922" y="549"/>
                  </a:lnTo>
                  <a:lnTo>
                    <a:pt x="1298" y="535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A9C500"/>
            </a:solidFill>
            <a:ln>
              <a:noFill/>
            </a:ln>
          </p:spPr>
          <p:txBody>
            <a:bodyPr spcFirstLastPara="1" wrap="square" lIns="91425" tIns="45700" rIns="4572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12"/>
          <p:cNvSpPr txBox="1"/>
          <p:nvPr/>
        </p:nvSpPr>
        <p:spPr>
          <a:xfrm>
            <a:off x="5464000" y="1467000"/>
            <a:ext cx="4764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sz="17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p12"/>
          <p:cNvSpPr txBox="1"/>
          <p:nvPr/>
        </p:nvSpPr>
        <p:spPr>
          <a:xfrm>
            <a:off x="6428457" y="3285000"/>
            <a:ext cx="40194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2"/>
          <p:cNvSpPr txBox="1"/>
          <p:nvPr/>
        </p:nvSpPr>
        <p:spPr>
          <a:xfrm>
            <a:off x="5428150" y="4868675"/>
            <a:ext cx="5481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2"/>
          <p:cNvSpPr txBox="1"/>
          <p:nvPr/>
        </p:nvSpPr>
        <p:spPr>
          <a:xfrm>
            <a:off x="3326425" y="4868675"/>
            <a:ext cx="5481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2"/>
          <p:cNvSpPr txBox="1"/>
          <p:nvPr/>
        </p:nvSpPr>
        <p:spPr>
          <a:xfrm>
            <a:off x="2378825" y="3120150"/>
            <a:ext cx="4764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2"/>
          <p:cNvSpPr txBox="1"/>
          <p:nvPr/>
        </p:nvSpPr>
        <p:spPr>
          <a:xfrm rot="634">
            <a:off x="5998377" y="431299"/>
            <a:ext cx="1627500" cy="965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359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Rear=-1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Front=-1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2"/>
          <p:cNvSpPr txBox="1"/>
          <p:nvPr/>
        </p:nvSpPr>
        <p:spPr>
          <a:xfrm>
            <a:off x="3362275" y="1343125"/>
            <a:ext cx="4764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2"/>
          <p:cNvSpPr txBox="1"/>
          <p:nvPr/>
        </p:nvSpPr>
        <p:spPr>
          <a:xfrm rot="1904">
            <a:off x="5079415" y="2124840"/>
            <a:ext cx="5418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2"/>
          <p:cNvSpPr txBox="1"/>
          <p:nvPr/>
        </p:nvSpPr>
        <p:spPr>
          <a:xfrm>
            <a:off x="5627400" y="3426725"/>
            <a:ext cx="548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2"/>
          <p:cNvSpPr txBox="1"/>
          <p:nvPr/>
        </p:nvSpPr>
        <p:spPr>
          <a:xfrm rot="5224701">
            <a:off x="6436131" y="3330719"/>
            <a:ext cx="753379" cy="39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2"/>
          <p:cNvSpPr txBox="1"/>
          <p:nvPr/>
        </p:nvSpPr>
        <p:spPr>
          <a:xfrm>
            <a:off x="4813975" y="4407425"/>
            <a:ext cx="5481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2"/>
          <p:cNvSpPr txBox="1"/>
          <p:nvPr/>
        </p:nvSpPr>
        <p:spPr>
          <a:xfrm>
            <a:off x="5290000" y="5225650"/>
            <a:ext cx="824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2"/>
          <p:cNvSpPr txBox="1"/>
          <p:nvPr/>
        </p:nvSpPr>
        <p:spPr>
          <a:xfrm>
            <a:off x="3551350" y="4229200"/>
            <a:ext cx="5736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2"/>
          <p:cNvSpPr txBox="1"/>
          <p:nvPr/>
        </p:nvSpPr>
        <p:spPr>
          <a:xfrm>
            <a:off x="3141575" y="5179450"/>
            <a:ext cx="7641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2"/>
          <p:cNvSpPr txBox="1"/>
          <p:nvPr/>
        </p:nvSpPr>
        <p:spPr>
          <a:xfrm>
            <a:off x="3141575" y="3010900"/>
            <a:ext cx="57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2"/>
          <p:cNvSpPr txBox="1"/>
          <p:nvPr/>
        </p:nvSpPr>
        <p:spPr>
          <a:xfrm rot="4650985">
            <a:off x="2058709" y="3346332"/>
            <a:ext cx="824390" cy="36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2"/>
          <p:cNvSpPr txBox="1"/>
          <p:nvPr/>
        </p:nvSpPr>
        <p:spPr>
          <a:xfrm>
            <a:off x="3939000" y="2119800"/>
            <a:ext cx="541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2"/>
          <p:cNvSpPr txBox="1"/>
          <p:nvPr/>
        </p:nvSpPr>
        <p:spPr>
          <a:xfrm rot="-2161444">
            <a:off x="2964430" y="1172378"/>
            <a:ext cx="764123" cy="28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516645" y="292467"/>
            <a:ext cx="78867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lang="en-US" sz="4800" b="1" dirty="0"/>
              <a:t>FULL?</a:t>
            </a:r>
            <a:endParaRPr sz="4800" b="1" dirty="0"/>
          </a:p>
        </p:txBody>
      </p:sp>
      <p:grpSp>
        <p:nvGrpSpPr>
          <p:cNvPr id="163" name="Google Shape;163;p13"/>
          <p:cNvGrpSpPr/>
          <p:nvPr/>
        </p:nvGrpSpPr>
        <p:grpSpPr>
          <a:xfrm>
            <a:off x="2788782" y="1645916"/>
            <a:ext cx="3565981" cy="3566142"/>
            <a:chOff x="3703044" y="1238239"/>
            <a:chExt cx="4785910" cy="4780992"/>
          </a:xfrm>
        </p:grpSpPr>
        <p:sp>
          <p:nvSpPr>
            <p:cNvPr id="164" name="Google Shape;164;p13"/>
            <p:cNvSpPr/>
            <p:nvPr/>
          </p:nvSpPr>
          <p:spPr>
            <a:xfrm>
              <a:off x="5724634" y="4273088"/>
              <a:ext cx="2365905" cy="1746143"/>
            </a:xfrm>
            <a:custGeom>
              <a:avLst/>
              <a:gdLst/>
              <a:ahLst/>
              <a:cxnLst/>
              <a:rect l="l" t="t" r="r" b="b"/>
              <a:pathLst>
                <a:path w="1922" h="1419" extrusionOk="0">
                  <a:moveTo>
                    <a:pt x="298" y="324"/>
                  </a:moveTo>
                  <a:lnTo>
                    <a:pt x="0" y="875"/>
                  </a:lnTo>
                  <a:lnTo>
                    <a:pt x="298" y="1419"/>
                  </a:lnTo>
                  <a:lnTo>
                    <a:pt x="301" y="1419"/>
                  </a:lnTo>
                  <a:lnTo>
                    <a:pt x="364" y="1418"/>
                  </a:lnTo>
                  <a:lnTo>
                    <a:pt x="490" y="1410"/>
                  </a:lnTo>
                  <a:lnTo>
                    <a:pt x="612" y="1394"/>
                  </a:lnTo>
                  <a:lnTo>
                    <a:pt x="732" y="1371"/>
                  </a:lnTo>
                  <a:lnTo>
                    <a:pt x="849" y="1341"/>
                  </a:lnTo>
                  <a:lnTo>
                    <a:pt x="964" y="1304"/>
                  </a:lnTo>
                  <a:lnTo>
                    <a:pt x="1075" y="1260"/>
                  </a:lnTo>
                  <a:lnTo>
                    <a:pt x="1182" y="1209"/>
                  </a:lnTo>
                  <a:lnTo>
                    <a:pt x="1287" y="1152"/>
                  </a:lnTo>
                  <a:lnTo>
                    <a:pt x="1387" y="1088"/>
                  </a:lnTo>
                  <a:lnTo>
                    <a:pt x="1482" y="1020"/>
                  </a:lnTo>
                  <a:lnTo>
                    <a:pt x="1574" y="946"/>
                  </a:lnTo>
                  <a:lnTo>
                    <a:pt x="1660" y="866"/>
                  </a:lnTo>
                  <a:lnTo>
                    <a:pt x="1742" y="781"/>
                  </a:lnTo>
                  <a:lnTo>
                    <a:pt x="1819" y="692"/>
                  </a:lnTo>
                  <a:lnTo>
                    <a:pt x="1889" y="597"/>
                  </a:lnTo>
                  <a:lnTo>
                    <a:pt x="1922" y="549"/>
                  </a:lnTo>
                  <a:lnTo>
                    <a:pt x="1298" y="535"/>
                  </a:lnTo>
                  <a:lnTo>
                    <a:pt x="970" y="0"/>
                  </a:lnTo>
                  <a:lnTo>
                    <a:pt x="940" y="36"/>
                  </a:lnTo>
                  <a:lnTo>
                    <a:pt x="874" y="103"/>
                  </a:lnTo>
                  <a:lnTo>
                    <a:pt x="800" y="163"/>
                  </a:lnTo>
                  <a:lnTo>
                    <a:pt x="721" y="214"/>
                  </a:lnTo>
                  <a:lnTo>
                    <a:pt x="635" y="256"/>
                  </a:lnTo>
                  <a:lnTo>
                    <a:pt x="546" y="289"/>
                  </a:lnTo>
                  <a:lnTo>
                    <a:pt x="451" y="312"/>
                  </a:lnTo>
                  <a:lnTo>
                    <a:pt x="353" y="324"/>
                  </a:lnTo>
                  <a:lnTo>
                    <a:pt x="301" y="325"/>
                  </a:lnTo>
                  <a:lnTo>
                    <a:pt x="298" y="3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6998583" y="2551537"/>
              <a:ext cx="1490371" cy="2267530"/>
            </a:xfrm>
            <a:custGeom>
              <a:avLst/>
              <a:gdLst/>
              <a:ahLst/>
              <a:cxnLst/>
              <a:rect l="l" t="t" r="r" b="b"/>
              <a:pathLst>
                <a:path w="1209" h="1842" extrusionOk="0">
                  <a:moveTo>
                    <a:pt x="1002" y="0"/>
                  </a:moveTo>
                  <a:lnTo>
                    <a:pt x="678" y="534"/>
                  </a:lnTo>
                  <a:lnTo>
                    <a:pt x="52" y="551"/>
                  </a:lnTo>
                  <a:lnTo>
                    <a:pt x="66" y="588"/>
                  </a:lnTo>
                  <a:lnTo>
                    <a:pt x="89" y="667"/>
                  </a:lnTo>
                  <a:lnTo>
                    <a:pt x="106" y="748"/>
                  </a:lnTo>
                  <a:lnTo>
                    <a:pt x="114" y="832"/>
                  </a:lnTo>
                  <a:lnTo>
                    <a:pt x="115" y="875"/>
                  </a:lnTo>
                  <a:lnTo>
                    <a:pt x="114" y="933"/>
                  </a:lnTo>
                  <a:lnTo>
                    <a:pt x="98" y="1046"/>
                  </a:lnTo>
                  <a:lnTo>
                    <a:pt x="70" y="1152"/>
                  </a:lnTo>
                  <a:lnTo>
                    <a:pt x="27" y="1255"/>
                  </a:lnTo>
                  <a:lnTo>
                    <a:pt x="0" y="1301"/>
                  </a:lnTo>
                  <a:lnTo>
                    <a:pt x="324" y="1829"/>
                  </a:lnTo>
                  <a:lnTo>
                    <a:pt x="952" y="1842"/>
                  </a:lnTo>
                  <a:lnTo>
                    <a:pt x="982" y="1789"/>
                  </a:lnTo>
                  <a:lnTo>
                    <a:pt x="1037" y="1677"/>
                  </a:lnTo>
                  <a:lnTo>
                    <a:pt x="1085" y="1563"/>
                  </a:lnTo>
                  <a:lnTo>
                    <a:pt x="1125" y="1444"/>
                  </a:lnTo>
                  <a:lnTo>
                    <a:pt x="1158" y="1323"/>
                  </a:lnTo>
                  <a:lnTo>
                    <a:pt x="1183" y="1198"/>
                  </a:lnTo>
                  <a:lnTo>
                    <a:pt x="1200" y="1070"/>
                  </a:lnTo>
                  <a:lnTo>
                    <a:pt x="1209" y="941"/>
                  </a:lnTo>
                  <a:lnTo>
                    <a:pt x="1209" y="875"/>
                  </a:lnTo>
                  <a:lnTo>
                    <a:pt x="1209" y="816"/>
                  </a:lnTo>
                  <a:lnTo>
                    <a:pt x="1203" y="700"/>
                  </a:lnTo>
                  <a:lnTo>
                    <a:pt x="1188" y="586"/>
                  </a:lnTo>
                  <a:lnTo>
                    <a:pt x="1169" y="473"/>
                  </a:lnTo>
                  <a:lnTo>
                    <a:pt x="1142" y="363"/>
                  </a:lnTo>
                  <a:lnTo>
                    <a:pt x="1109" y="257"/>
                  </a:lnTo>
                  <a:lnTo>
                    <a:pt x="1070" y="152"/>
                  </a:lnTo>
                  <a:lnTo>
                    <a:pt x="1026" y="49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6226343" y="1243159"/>
              <a:ext cx="1933057" cy="1854356"/>
            </a:xfrm>
            <a:custGeom>
              <a:avLst/>
              <a:gdLst/>
              <a:ahLst/>
              <a:cxnLst/>
              <a:rect l="l" t="t" r="r" b="b"/>
              <a:pathLst>
                <a:path w="1572" h="1511" extrusionOk="0">
                  <a:moveTo>
                    <a:pt x="6" y="0"/>
                  </a:moveTo>
                  <a:lnTo>
                    <a:pt x="303" y="541"/>
                  </a:lnTo>
                  <a:lnTo>
                    <a:pt x="0" y="1099"/>
                  </a:lnTo>
                  <a:lnTo>
                    <a:pt x="50" y="1106"/>
                  </a:lnTo>
                  <a:lnTo>
                    <a:pt x="146" y="1129"/>
                  </a:lnTo>
                  <a:lnTo>
                    <a:pt x="238" y="1164"/>
                  </a:lnTo>
                  <a:lnTo>
                    <a:pt x="325" y="1208"/>
                  </a:lnTo>
                  <a:lnTo>
                    <a:pt x="406" y="1261"/>
                  </a:lnTo>
                  <a:lnTo>
                    <a:pt x="478" y="1324"/>
                  </a:lnTo>
                  <a:lnTo>
                    <a:pt x="544" y="1394"/>
                  </a:lnTo>
                  <a:lnTo>
                    <a:pt x="603" y="1470"/>
                  </a:lnTo>
                  <a:lnTo>
                    <a:pt x="628" y="1511"/>
                  </a:lnTo>
                  <a:lnTo>
                    <a:pt x="1245" y="1495"/>
                  </a:lnTo>
                  <a:lnTo>
                    <a:pt x="1572" y="958"/>
                  </a:lnTo>
                  <a:lnTo>
                    <a:pt x="1542" y="906"/>
                  </a:lnTo>
                  <a:lnTo>
                    <a:pt x="1476" y="809"/>
                  </a:lnTo>
                  <a:lnTo>
                    <a:pt x="1404" y="716"/>
                  </a:lnTo>
                  <a:lnTo>
                    <a:pt x="1327" y="626"/>
                  </a:lnTo>
                  <a:lnTo>
                    <a:pt x="1245" y="542"/>
                  </a:lnTo>
                  <a:lnTo>
                    <a:pt x="1157" y="463"/>
                  </a:lnTo>
                  <a:lnTo>
                    <a:pt x="1065" y="389"/>
                  </a:lnTo>
                  <a:lnTo>
                    <a:pt x="969" y="320"/>
                  </a:lnTo>
                  <a:lnTo>
                    <a:pt x="870" y="258"/>
                  </a:lnTo>
                  <a:lnTo>
                    <a:pt x="765" y="202"/>
                  </a:lnTo>
                  <a:lnTo>
                    <a:pt x="657" y="152"/>
                  </a:lnTo>
                  <a:lnTo>
                    <a:pt x="544" y="109"/>
                  </a:lnTo>
                  <a:lnTo>
                    <a:pt x="430" y="71"/>
                  </a:lnTo>
                  <a:lnTo>
                    <a:pt x="312" y="42"/>
                  </a:lnTo>
                  <a:lnTo>
                    <a:pt x="192" y="20"/>
                  </a:lnTo>
                  <a:lnTo>
                    <a:pt x="69" y="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6226346" y="1243159"/>
              <a:ext cx="1933057" cy="1854356"/>
            </a:xfrm>
            <a:custGeom>
              <a:avLst/>
              <a:gdLst/>
              <a:ahLst/>
              <a:cxnLst/>
              <a:rect l="l" t="t" r="r" b="b"/>
              <a:pathLst>
                <a:path w="1572" h="1511" extrusionOk="0">
                  <a:moveTo>
                    <a:pt x="0" y="1099"/>
                  </a:moveTo>
                  <a:lnTo>
                    <a:pt x="50" y="1106"/>
                  </a:lnTo>
                  <a:lnTo>
                    <a:pt x="146" y="1129"/>
                  </a:lnTo>
                  <a:lnTo>
                    <a:pt x="238" y="1164"/>
                  </a:lnTo>
                  <a:lnTo>
                    <a:pt x="325" y="1208"/>
                  </a:lnTo>
                  <a:lnTo>
                    <a:pt x="406" y="1261"/>
                  </a:lnTo>
                  <a:lnTo>
                    <a:pt x="478" y="1324"/>
                  </a:lnTo>
                  <a:lnTo>
                    <a:pt x="544" y="1394"/>
                  </a:lnTo>
                  <a:lnTo>
                    <a:pt x="603" y="1470"/>
                  </a:lnTo>
                  <a:lnTo>
                    <a:pt x="628" y="1511"/>
                  </a:lnTo>
                  <a:lnTo>
                    <a:pt x="1245" y="1495"/>
                  </a:lnTo>
                  <a:lnTo>
                    <a:pt x="1572" y="958"/>
                  </a:lnTo>
                  <a:lnTo>
                    <a:pt x="1542" y="906"/>
                  </a:lnTo>
                  <a:lnTo>
                    <a:pt x="1476" y="809"/>
                  </a:lnTo>
                  <a:lnTo>
                    <a:pt x="1404" y="716"/>
                  </a:lnTo>
                  <a:lnTo>
                    <a:pt x="1327" y="626"/>
                  </a:lnTo>
                  <a:lnTo>
                    <a:pt x="1245" y="542"/>
                  </a:lnTo>
                  <a:lnTo>
                    <a:pt x="1157" y="463"/>
                  </a:lnTo>
                  <a:lnTo>
                    <a:pt x="1065" y="389"/>
                  </a:lnTo>
                  <a:lnTo>
                    <a:pt x="969" y="320"/>
                  </a:lnTo>
                  <a:lnTo>
                    <a:pt x="870" y="258"/>
                  </a:lnTo>
                  <a:lnTo>
                    <a:pt x="765" y="202"/>
                  </a:lnTo>
                  <a:lnTo>
                    <a:pt x="657" y="152"/>
                  </a:lnTo>
                  <a:lnTo>
                    <a:pt x="544" y="109"/>
                  </a:lnTo>
                  <a:lnTo>
                    <a:pt x="430" y="71"/>
                  </a:lnTo>
                  <a:lnTo>
                    <a:pt x="312" y="42"/>
                  </a:lnTo>
                  <a:lnTo>
                    <a:pt x="192" y="20"/>
                  </a:lnTo>
                  <a:lnTo>
                    <a:pt x="69" y="5"/>
                  </a:lnTo>
                  <a:lnTo>
                    <a:pt x="6" y="0"/>
                  </a:lnTo>
                  <a:lnTo>
                    <a:pt x="303" y="541"/>
                  </a:lnTo>
                  <a:lnTo>
                    <a:pt x="0" y="1099"/>
                  </a:lnTo>
                  <a:close/>
                </a:path>
              </a:pathLst>
            </a:custGeom>
            <a:solidFill>
              <a:srgbClr val="3939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998583" y="2551537"/>
              <a:ext cx="1490371" cy="2267530"/>
            </a:xfrm>
            <a:custGeom>
              <a:avLst/>
              <a:gdLst/>
              <a:ahLst/>
              <a:cxnLst/>
              <a:rect l="l" t="t" r="r" b="b"/>
              <a:pathLst>
                <a:path w="1209" h="1842" extrusionOk="0">
                  <a:moveTo>
                    <a:pt x="52" y="551"/>
                  </a:moveTo>
                  <a:lnTo>
                    <a:pt x="66" y="588"/>
                  </a:lnTo>
                  <a:lnTo>
                    <a:pt x="89" y="667"/>
                  </a:lnTo>
                  <a:lnTo>
                    <a:pt x="106" y="748"/>
                  </a:lnTo>
                  <a:lnTo>
                    <a:pt x="114" y="832"/>
                  </a:lnTo>
                  <a:lnTo>
                    <a:pt x="115" y="875"/>
                  </a:lnTo>
                  <a:lnTo>
                    <a:pt x="114" y="933"/>
                  </a:lnTo>
                  <a:lnTo>
                    <a:pt x="98" y="1046"/>
                  </a:lnTo>
                  <a:lnTo>
                    <a:pt x="70" y="1152"/>
                  </a:lnTo>
                  <a:lnTo>
                    <a:pt x="27" y="1255"/>
                  </a:lnTo>
                  <a:lnTo>
                    <a:pt x="0" y="1301"/>
                  </a:lnTo>
                  <a:lnTo>
                    <a:pt x="324" y="1829"/>
                  </a:lnTo>
                  <a:lnTo>
                    <a:pt x="952" y="1842"/>
                  </a:lnTo>
                  <a:lnTo>
                    <a:pt x="982" y="1789"/>
                  </a:lnTo>
                  <a:lnTo>
                    <a:pt x="1037" y="1677"/>
                  </a:lnTo>
                  <a:lnTo>
                    <a:pt x="1085" y="1563"/>
                  </a:lnTo>
                  <a:lnTo>
                    <a:pt x="1125" y="1444"/>
                  </a:lnTo>
                  <a:lnTo>
                    <a:pt x="1158" y="1323"/>
                  </a:lnTo>
                  <a:lnTo>
                    <a:pt x="1183" y="1198"/>
                  </a:lnTo>
                  <a:lnTo>
                    <a:pt x="1200" y="1070"/>
                  </a:lnTo>
                  <a:lnTo>
                    <a:pt x="1209" y="941"/>
                  </a:lnTo>
                  <a:lnTo>
                    <a:pt x="1209" y="875"/>
                  </a:lnTo>
                  <a:lnTo>
                    <a:pt x="1209" y="816"/>
                  </a:lnTo>
                  <a:lnTo>
                    <a:pt x="1203" y="700"/>
                  </a:lnTo>
                  <a:lnTo>
                    <a:pt x="1188" y="586"/>
                  </a:lnTo>
                  <a:lnTo>
                    <a:pt x="1169" y="473"/>
                  </a:lnTo>
                  <a:lnTo>
                    <a:pt x="1142" y="363"/>
                  </a:lnTo>
                  <a:lnTo>
                    <a:pt x="1109" y="257"/>
                  </a:lnTo>
                  <a:lnTo>
                    <a:pt x="1070" y="152"/>
                  </a:lnTo>
                  <a:lnTo>
                    <a:pt x="1026" y="49"/>
                  </a:lnTo>
                  <a:lnTo>
                    <a:pt x="1002" y="0"/>
                  </a:lnTo>
                  <a:lnTo>
                    <a:pt x="678" y="534"/>
                  </a:lnTo>
                  <a:lnTo>
                    <a:pt x="52" y="551"/>
                  </a:lnTo>
                  <a:close/>
                </a:path>
              </a:pathLst>
            </a:custGeom>
            <a:solidFill>
              <a:srgbClr val="F3591F"/>
            </a:solidFill>
            <a:ln>
              <a:noFill/>
            </a:ln>
          </p:spPr>
          <p:txBody>
            <a:bodyPr spcFirstLastPara="1" wrap="square" lIns="91425" tIns="2743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4101461" y="1238239"/>
              <a:ext cx="2346227" cy="1760902"/>
            </a:xfrm>
            <a:custGeom>
              <a:avLst/>
              <a:gdLst/>
              <a:ahLst/>
              <a:cxnLst/>
              <a:rect l="l" t="t" r="r" b="b"/>
              <a:pathLst>
                <a:path w="1905" h="1432" extrusionOk="0">
                  <a:moveTo>
                    <a:pt x="943" y="1432"/>
                  </a:moveTo>
                  <a:lnTo>
                    <a:pt x="972" y="1394"/>
                  </a:lnTo>
                  <a:lnTo>
                    <a:pt x="1037" y="1326"/>
                  </a:lnTo>
                  <a:lnTo>
                    <a:pt x="1109" y="1265"/>
                  </a:lnTo>
                  <a:lnTo>
                    <a:pt x="1188" y="1211"/>
                  </a:lnTo>
                  <a:lnTo>
                    <a:pt x="1272" y="1167"/>
                  </a:lnTo>
                  <a:lnTo>
                    <a:pt x="1362" y="1134"/>
                  </a:lnTo>
                  <a:lnTo>
                    <a:pt x="1457" y="1109"/>
                  </a:lnTo>
                  <a:lnTo>
                    <a:pt x="1555" y="1096"/>
                  </a:lnTo>
                  <a:lnTo>
                    <a:pt x="1606" y="1095"/>
                  </a:lnTo>
                  <a:lnTo>
                    <a:pt x="1905" y="544"/>
                  </a:lnTo>
                  <a:lnTo>
                    <a:pt x="1607" y="0"/>
                  </a:lnTo>
                  <a:lnTo>
                    <a:pt x="1543" y="1"/>
                  </a:lnTo>
                  <a:lnTo>
                    <a:pt x="1420" y="10"/>
                  </a:lnTo>
                  <a:lnTo>
                    <a:pt x="1298" y="26"/>
                  </a:lnTo>
                  <a:lnTo>
                    <a:pt x="1179" y="50"/>
                  </a:lnTo>
                  <a:lnTo>
                    <a:pt x="1062" y="80"/>
                  </a:lnTo>
                  <a:lnTo>
                    <a:pt x="950" y="119"/>
                  </a:lnTo>
                  <a:lnTo>
                    <a:pt x="840" y="163"/>
                  </a:lnTo>
                  <a:lnTo>
                    <a:pt x="733" y="213"/>
                  </a:lnTo>
                  <a:lnTo>
                    <a:pt x="630" y="270"/>
                  </a:lnTo>
                  <a:lnTo>
                    <a:pt x="531" y="333"/>
                  </a:lnTo>
                  <a:lnTo>
                    <a:pt x="436" y="401"/>
                  </a:lnTo>
                  <a:lnTo>
                    <a:pt x="346" y="475"/>
                  </a:lnTo>
                  <a:lnTo>
                    <a:pt x="260" y="556"/>
                  </a:lnTo>
                  <a:lnTo>
                    <a:pt x="179" y="639"/>
                  </a:lnTo>
                  <a:lnTo>
                    <a:pt x="103" y="728"/>
                  </a:lnTo>
                  <a:lnTo>
                    <a:pt x="32" y="821"/>
                  </a:lnTo>
                  <a:lnTo>
                    <a:pt x="0" y="871"/>
                  </a:lnTo>
                  <a:lnTo>
                    <a:pt x="606" y="884"/>
                  </a:lnTo>
                  <a:lnTo>
                    <a:pt x="943" y="143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486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3703044" y="2438405"/>
              <a:ext cx="1480536" cy="2247856"/>
            </a:xfrm>
            <a:custGeom>
              <a:avLst/>
              <a:gdLst/>
              <a:ahLst/>
              <a:cxnLst/>
              <a:rect l="l" t="t" r="r" b="b"/>
              <a:pathLst>
                <a:path w="1201" h="1826" extrusionOk="0">
                  <a:moveTo>
                    <a:pt x="1158" y="1290"/>
                  </a:moveTo>
                  <a:lnTo>
                    <a:pt x="1144" y="1252"/>
                  </a:lnTo>
                  <a:lnTo>
                    <a:pt x="1119" y="1174"/>
                  </a:lnTo>
                  <a:lnTo>
                    <a:pt x="1104" y="1093"/>
                  </a:lnTo>
                  <a:lnTo>
                    <a:pt x="1095" y="1010"/>
                  </a:lnTo>
                  <a:lnTo>
                    <a:pt x="1095" y="967"/>
                  </a:lnTo>
                  <a:lnTo>
                    <a:pt x="1096" y="911"/>
                  </a:lnTo>
                  <a:lnTo>
                    <a:pt x="1110" y="802"/>
                  </a:lnTo>
                  <a:lnTo>
                    <a:pt x="1138" y="698"/>
                  </a:lnTo>
                  <a:lnTo>
                    <a:pt x="1177" y="601"/>
                  </a:lnTo>
                  <a:lnTo>
                    <a:pt x="1201" y="555"/>
                  </a:lnTo>
                  <a:lnTo>
                    <a:pt x="869" y="13"/>
                  </a:lnTo>
                  <a:lnTo>
                    <a:pt x="258" y="0"/>
                  </a:lnTo>
                  <a:lnTo>
                    <a:pt x="228" y="53"/>
                  </a:lnTo>
                  <a:lnTo>
                    <a:pt x="173" y="164"/>
                  </a:lnTo>
                  <a:lnTo>
                    <a:pt x="125" y="279"/>
                  </a:lnTo>
                  <a:lnTo>
                    <a:pt x="85" y="398"/>
                  </a:lnTo>
                  <a:lnTo>
                    <a:pt x="51" y="520"/>
                  </a:lnTo>
                  <a:lnTo>
                    <a:pt x="27" y="644"/>
                  </a:lnTo>
                  <a:lnTo>
                    <a:pt x="10" y="771"/>
                  </a:lnTo>
                  <a:lnTo>
                    <a:pt x="1" y="901"/>
                  </a:lnTo>
                  <a:lnTo>
                    <a:pt x="0" y="967"/>
                  </a:lnTo>
                  <a:lnTo>
                    <a:pt x="1" y="1024"/>
                  </a:lnTo>
                  <a:lnTo>
                    <a:pt x="7" y="1138"/>
                  </a:lnTo>
                  <a:lnTo>
                    <a:pt x="20" y="1251"/>
                  </a:lnTo>
                  <a:lnTo>
                    <a:pt x="40" y="1361"/>
                  </a:lnTo>
                  <a:lnTo>
                    <a:pt x="66" y="1468"/>
                  </a:lnTo>
                  <a:lnTo>
                    <a:pt x="97" y="1573"/>
                  </a:lnTo>
                  <a:lnTo>
                    <a:pt x="134" y="1677"/>
                  </a:lnTo>
                  <a:lnTo>
                    <a:pt x="176" y="1777"/>
                  </a:lnTo>
                  <a:lnTo>
                    <a:pt x="201" y="1826"/>
                  </a:lnTo>
                  <a:lnTo>
                    <a:pt x="514" y="1306"/>
                  </a:lnTo>
                  <a:lnTo>
                    <a:pt x="1158" y="1290"/>
                  </a:lnTo>
                  <a:close/>
                </a:path>
              </a:pathLst>
            </a:custGeom>
            <a:solidFill>
              <a:srgbClr val="FFD734"/>
            </a:solidFill>
            <a:ln>
              <a:noFill/>
            </a:ln>
          </p:spPr>
          <p:txBody>
            <a:bodyPr spcFirstLastPara="1" wrap="square" lIns="91425" tIns="45700" rIns="91425" bIns="3657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4022762" y="4159956"/>
              <a:ext cx="1923220" cy="1854356"/>
            </a:xfrm>
            <a:custGeom>
              <a:avLst/>
              <a:gdLst/>
              <a:ahLst/>
              <a:cxnLst/>
              <a:rect l="l" t="t" r="r" b="b"/>
              <a:pathLst>
                <a:path w="1564" h="1510" extrusionOk="0">
                  <a:moveTo>
                    <a:pt x="1564" y="411"/>
                  </a:moveTo>
                  <a:lnTo>
                    <a:pt x="1516" y="403"/>
                  </a:lnTo>
                  <a:lnTo>
                    <a:pt x="1422" y="379"/>
                  </a:lnTo>
                  <a:lnTo>
                    <a:pt x="1332" y="344"/>
                  </a:lnTo>
                  <a:lnTo>
                    <a:pt x="1248" y="298"/>
                  </a:lnTo>
                  <a:lnTo>
                    <a:pt x="1170" y="245"/>
                  </a:lnTo>
                  <a:lnTo>
                    <a:pt x="1099" y="184"/>
                  </a:lnTo>
                  <a:lnTo>
                    <a:pt x="1034" y="115"/>
                  </a:lnTo>
                  <a:lnTo>
                    <a:pt x="977" y="40"/>
                  </a:lnTo>
                  <a:lnTo>
                    <a:pt x="953" y="0"/>
                  </a:lnTo>
                  <a:lnTo>
                    <a:pt x="317" y="17"/>
                  </a:lnTo>
                  <a:lnTo>
                    <a:pt x="0" y="539"/>
                  </a:lnTo>
                  <a:lnTo>
                    <a:pt x="30" y="591"/>
                  </a:lnTo>
                  <a:lnTo>
                    <a:pt x="96" y="690"/>
                  </a:lnTo>
                  <a:lnTo>
                    <a:pt x="166" y="783"/>
                  </a:lnTo>
                  <a:lnTo>
                    <a:pt x="242" y="874"/>
                  </a:lnTo>
                  <a:lnTo>
                    <a:pt x="324" y="958"/>
                  </a:lnTo>
                  <a:lnTo>
                    <a:pt x="411" y="1038"/>
                  </a:lnTo>
                  <a:lnTo>
                    <a:pt x="501" y="1112"/>
                  </a:lnTo>
                  <a:lnTo>
                    <a:pt x="597" y="1181"/>
                  </a:lnTo>
                  <a:lnTo>
                    <a:pt x="697" y="1244"/>
                  </a:lnTo>
                  <a:lnTo>
                    <a:pt x="801" y="1301"/>
                  </a:lnTo>
                  <a:lnTo>
                    <a:pt x="908" y="1353"/>
                  </a:lnTo>
                  <a:lnTo>
                    <a:pt x="1020" y="1397"/>
                  </a:lnTo>
                  <a:lnTo>
                    <a:pt x="1134" y="1435"/>
                  </a:lnTo>
                  <a:lnTo>
                    <a:pt x="1252" y="1466"/>
                  </a:lnTo>
                  <a:lnTo>
                    <a:pt x="1371" y="1489"/>
                  </a:lnTo>
                  <a:lnTo>
                    <a:pt x="1494" y="1505"/>
                  </a:lnTo>
                  <a:lnTo>
                    <a:pt x="1557" y="1510"/>
                  </a:lnTo>
                  <a:lnTo>
                    <a:pt x="1261" y="971"/>
                  </a:lnTo>
                  <a:lnTo>
                    <a:pt x="1564" y="411"/>
                  </a:lnTo>
                  <a:close/>
                </a:path>
              </a:pathLst>
            </a:custGeom>
            <a:solidFill>
              <a:srgbClr val="1AA8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5724637" y="4273088"/>
              <a:ext cx="2365905" cy="1746143"/>
            </a:xfrm>
            <a:custGeom>
              <a:avLst/>
              <a:gdLst/>
              <a:ahLst/>
              <a:cxnLst/>
              <a:rect l="l" t="t" r="r" b="b"/>
              <a:pathLst>
                <a:path w="1922" h="1419" extrusionOk="0">
                  <a:moveTo>
                    <a:pt x="970" y="0"/>
                  </a:moveTo>
                  <a:lnTo>
                    <a:pt x="940" y="36"/>
                  </a:lnTo>
                  <a:lnTo>
                    <a:pt x="874" y="103"/>
                  </a:lnTo>
                  <a:lnTo>
                    <a:pt x="800" y="163"/>
                  </a:lnTo>
                  <a:lnTo>
                    <a:pt x="721" y="214"/>
                  </a:lnTo>
                  <a:lnTo>
                    <a:pt x="635" y="256"/>
                  </a:lnTo>
                  <a:lnTo>
                    <a:pt x="546" y="289"/>
                  </a:lnTo>
                  <a:lnTo>
                    <a:pt x="451" y="312"/>
                  </a:lnTo>
                  <a:lnTo>
                    <a:pt x="353" y="324"/>
                  </a:lnTo>
                  <a:lnTo>
                    <a:pt x="301" y="325"/>
                  </a:lnTo>
                  <a:lnTo>
                    <a:pt x="298" y="324"/>
                  </a:lnTo>
                  <a:lnTo>
                    <a:pt x="0" y="875"/>
                  </a:lnTo>
                  <a:lnTo>
                    <a:pt x="298" y="1419"/>
                  </a:lnTo>
                  <a:lnTo>
                    <a:pt x="301" y="1419"/>
                  </a:lnTo>
                  <a:lnTo>
                    <a:pt x="364" y="1418"/>
                  </a:lnTo>
                  <a:lnTo>
                    <a:pt x="490" y="1410"/>
                  </a:lnTo>
                  <a:lnTo>
                    <a:pt x="612" y="1394"/>
                  </a:lnTo>
                  <a:lnTo>
                    <a:pt x="732" y="1371"/>
                  </a:lnTo>
                  <a:lnTo>
                    <a:pt x="849" y="1341"/>
                  </a:lnTo>
                  <a:lnTo>
                    <a:pt x="964" y="1304"/>
                  </a:lnTo>
                  <a:lnTo>
                    <a:pt x="1075" y="1260"/>
                  </a:lnTo>
                  <a:lnTo>
                    <a:pt x="1182" y="1209"/>
                  </a:lnTo>
                  <a:lnTo>
                    <a:pt x="1287" y="1152"/>
                  </a:lnTo>
                  <a:lnTo>
                    <a:pt x="1387" y="1088"/>
                  </a:lnTo>
                  <a:lnTo>
                    <a:pt x="1482" y="1020"/>
                  </a:lnTo>
                  <a:lnTo>
                    <a:pt x="1574" y="946"/>
                  </a:lnTo>
                  <a:lnTo>
                    <a:pt x="1660" y="866"/>
                  </a:lnTo>
                  <a:lnTo>
                    <a:pt x="1742" y="781"/>
                  </a:lnTo>
                  <a:lnTo>
                    <a:pt x="1819" y="692"/>
                  </a:lnTo>
                  <a:lnTo>
                    <a:pt x="1889" y="597"/>
                  </a:lnTo>
                  <a:lnTo>
                    <a:pt x="1922" y="549"/>
                  </a:lnTo>
                  <a:lnTo>
                    <a:pt x="1298" y="535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A9C500"/>
            </a:solidFill>
            <a:ln>
              <a:noFill/>
            </a:ln>
          </p:spPr>
          <p:txBody>
            <a:bodyPr spcFirstLastPara="1" wrap="square" lIns="91425" tIns="45700" rIns="4572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13"/>
          <p:cNvSpPr txBox="1"/>
          <p:nvPr/>
        </p:nvSpPr>
        <p:spPr>
          <a:xfrm>
            <a:off x="5464000" y="1467000"/>
            <a:ext cx="4764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sz="17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13"/>
          <p:cNvSpPr txBox="1"/>
          <p:nvPr/>
        </p:nvSpPr>
        <p:spPr>
          <a:xfrm>
            <a:off x="6277250" y="3285000"/>
            <a:ext cx="3654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3"/>
          <p:cNvSpPr txBox="1"/>
          <p:nvPr/>
        </p:nvSpPr>
        <p:spPr>
          <a:xfrm>
            <a:off x="5428150" y="4868675"/>
            <a:ext cx="5481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 txBox="1"/>
          <p:nvPr/>
        </p:nvSpPr>
        <p:spPr>
          <a:xfrm>
            <a:off x="3326425" y="4868675"/>
            <a:ext cx="5481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3"/>
          <p:cNvSpPr txBox="1"/>
          <p:nvPr/>
        </p:nvSpPr>
        <p:spPr>
          <a:xfrm>
            <a:off x="2378825" y="3120150"/>
            <a:ext cx="4764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3"/>
          <p:cNvSpPr txBox="1"/>
          <p:nvPr/>
        </p:nvSpPr>
        <p:spPr>
          <a:xfrm rot="2210171">
            <a:off x="5547011" y="1016190"/>
            <a:ext cx="1121880" cy="78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Rear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Front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3"/>
          <p:cNvSpPr txBox="1"/>
          <p:nvPr/>
        </p:nvSpPr>
        <p:spPr>
          <a:xfrm>
            <a:off x="3362275" y="1343125"/>
            <a:ext cx="4764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3"/>
          <p:cNvSpPr txBox="1"/>
          <p:nvPr/>
        </p:nvSpPr>
        <p:spPr>
          <a:xfrm rot="1904">
            <a:off x="5079415" y="2124840"/>
            <a:ext cx="5418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3"/>
          <p:cNvSpPr/>
          <p:nvPr/>
        </p:nvSpPr>
        <p:spPr>
          <a:xfrm rot="2180962">
            <a:off x="5760628" y="917744"/>
            <a:ext cx="686848" cy="457700"/>
          </a:xfrm>
          <a:prstGeom prst="rect">
            <a:avLst/>
          </a:prstGeom>
          <a:solidFill>
            <a:srgbClr val="EFE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3"/>
          <p:cNvSpPr txBox="1"/>
          <p:nvPr/>
        </p:nvSpPr>
        <p:spPr>
          <a:xfrm>
            <a:off x="5627400" y="3426725"/>
            <a:ext cx="548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3"/>
          <p:cNvSpPr txBox="1"/>
          <p:nvPr/>
        </p:nvSpPr>
        <p:spPr>
          <a:xfrm rot="5224701">
            <a:off x="6436131" y="3330719"/>
            <a:ext cx="753379" cy="39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Rear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3"/>
          <p:cNvSpPr txBox="1"/>
          <p:nvPr/>
        </p:nvSpPr>
        <p:spPr>
          <a:xfrm>
            <a:off x="4813975" y="4407425"/>
            <a:ext cx="5481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3"/>
          <p:cNvSpPr txBox="1"/>
          <p:nvPr/>
        </p:nvSpPr>
        <p:spPr>
          <a:xfrm>
            <a:off x="5290000" y="5225650"/>
            <a:ext cx="824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Rear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3"/>
          <p:cNvSpPr txBox="1"/>
          <p:nvPr/>
        </p:nvSpPr>
        <p:spPr>
          <a:xfrm>
            <a:off x="3551350" y="4229200"/>
            <a:ext cx="5736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40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3"/>
          <p:cNvSpPr txBox="1"/>
          <p:nvPr/>
        </p:nvSpPr>
        <p:spPr>
          <a:xfrm>
            <a:off x="3141575" y="5179450"/>
            <a:ext cx="7641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Rear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3"/>
          <p:cNvSpPr txBox="1"/>
          <p:nvPr/>
        </p:nvSpPr>
        <p:spPr>
          <a:xfrm>
            <a:off x="3141575" y="3010900"/>
            <a:ext cx="57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3"/>
          <p:cNvSpPr txBox="1"/>
          <p:nvPr/>
        </p:nvSpPr>
        <p:spPr>
          <a:xfrm rot="5400000">
            <a:off x="1937388" y="3266610"/>
            <a:ext cx="824390" cy="36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Rear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3"/>
          <p:cNvSpPr txBox="1"/>
          <p:nvPr/>
        </p:nvSpPr>
        <p:spPr>
          <a:xfrm>
            <a:off x="3939000" y="2119800"/>
            <a:ext cx="541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60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3"/>
          <p:cNvSpPr txBox="1"/>
          <p:nvPr/>
        </p:nvSpPr>
        <p:spPr>
          <a:xfrm rot="-2161444">
            <a:off x="2848519" y="1172378"/>
            <a:ext cx="764123" cy="28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Rear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3"/>
          <p:cNvSpPr/>
          <p:nvPr/>
        </p:nvSpPr>
        <p:spPr>
          <a:xfrm rot="5401502">
            <a:off x="7199890" y="3262984"/>
            <a:ext cx="835253" cy="457800"/>
          </a:xfrm>
          <a:prstGeom prst="rect">
            <a:avLst/>
          </a:prstGeom>
          <a:solidFill>
            <a:srgbClr val="EFE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3"/>
          <p:cNvSpPr txBox="1"/>
          <p:nvPr/>
        </p:nvSpPr>
        <p:spPr>
          <a:xfrm rot="5400000">
            <a:off x="6961604" y="3273103"/>
            <a:ext cx="1097647" cy="672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 rot="2283712">
            <a:off x="5685765" y="908549"/>
            <a:ext cx="1027356" cy="529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Rear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5063525" y="2124700"/>
            <a:ext cx="5736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70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6812820" y="1828612"/>
            <a:ext cx="2222400" cy="73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1=0+</a:t>
            </a: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 rot="634">
            <a:off x="7030115" y="5012825"/>
            <a:ext cx="1627500" cy="965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359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Rear=-1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Front=-1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221;p14"/>
          <p:cNvSpPr/>
          <p:nvPr/>
        </p:nvSpPr>
        <p:spPr>
          <a:xfrm>
            <a:off x="2298125" y="6405650"/>
            <a:ext cx="4592100" cy="45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 txBox="1">
            <a:spLocks noGrp="1"/>
          </p:cNvSpPr>
          <p:nvPr>
            <p:ph type="title"/>
          </p:nvPr>
        </p:nvSpPr>
        <p:spPr>
          <a:xfrm>
            <a:off x="628650" y="106331"/>
            <a:ext cx="7886700" cy="73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Remainder (%) ?</a:t>
            </a:r>
            <a:endParaRPr sz="4800" b="1" dirty="0"/>
          </a:p>
        </p:txBody>
      </p:sp>
      <p:pic>
        <p:nvPicPr>
          <p:cNvPr id="209" name="Google Shape;20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650" y="1860075"/>
            <a:ext cx="3648700" cy="19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4"/>
          <p:cNvSpPr/>
          <p:nvPr/>
        </p:nvSpPr>
        <p:spPr>
          <a:xfrm>
            <a:off x="2747700" y="1035991"/>
            <a:ext cx="3648600" cy="64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4"/>
          <p:cNvSpPr txBox="1"/>
          <p:nvPr/>
        </p:nvSpPr>
        <p:spPr>
          <a:xfrm>
            <a:off x="2747650" y="1117150"/>
            <a:ext cx="40593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AA8FE"/>
                </a:solidFill>
                <a:latin typeface="Calibri"/>
                <a:ea typeface="Calibri"/>
                <a:cs typeface="Calibri"/>
                <a:sym typeface="Calibri"/>
              </a:rPr>
              <a:t>26 </a:t>
            </a: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% </a:t>
            </a:r>
            <a:r>
              <a:rPr lang="en-US" sz="32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= </a:t>
            </a:r>
            <a:r>
              <a:rPr lang="en-U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4"/>
          <p:cNvSpPr/>
          <p:nvPr/>
        </p:nvSpPr>
        <p:spPr>
          <a:xfrm>
            <a:off x="3860500" y="3406450"/>
            <a:ext cx="2474700" cy="365100"/>
          </a:xfrm>
          <a:prstGeom prst="rect">
            <a:avLst/>
          </a:prstGeom>
          <a:solidFill>
            <a:srgbClr val="EB1919">
              <a:alpha val="5190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4"/>
          <p:cNvSpPr/>
          <p:nvPr/>
        </p:nvSpPr>
        <p:spPr>
          <a:xfrm>
            <a:off x="4299625" y="1860075"/>
            <a:ext cx="1545900" cy="2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4"/>
          <p:cNvSpPr/>
          <p:nvPr/>
        </p:nvSpPr>
        <p:spPr>
          <a:xfrm>
            <a:off x="4412350" y="2386350"/>
            <a:ext cx="1603500" cy="2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4"/>
          <p:cNvSpPr/>
          <p:nvPr/>
        </p:nvSpPr>
        <p:spPr>
          <a:xfrm>
            <a:off x="2747650" y="3268700"/>
            <a:ext cx="1050600" cy="2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4"/>
          <p:cNvSpPr/>
          <p:nvPr/>
        </p:nvSpPr>
        <p:spPr>
          <a:xfrm rot="-3427334">
            <a:off x="2747673" y="3078454"/>
            <a:ext cx="1050569" cy="2258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4"/>
          <p:cNvSpPr/>
          <p:nvPr/>
        </p:nvSpPr>
        <p:spPr>
          <a:xfrm>
            <a:off x="4336300" y="3406450"/>
            <a:ext cx="1998900" cy="31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4"/>
          <p:cNvSpPr/>
          <p:nvPr/>
        </p:nvSpPr>
        <p:spPr>
          <a:xfrm>
            <a:off x="4412350" y="1079050"/>
            <a:ext cx="596400" cy="31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4572000" y="899050"/>
            <a:ext cx="5430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735075" y="4419600"/>
            <a:ext cx="7342800" cy="1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F3591F"/>
                </a:solidFill>
                <a:latin typeface="Calibri"/>
                <a:ea typeface="Calibri"/>
                <a:cs typeface="Calibri"/>
                <a:sym typeface="Calibri"/>
              </a:rPr>
              <a:t>“%”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is used to keep </a:t>
            </a:r>
            <a:r>
              <a:rPr lang="en-US" sz="3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'Rear</a:t>
            </a:r>
            <a:r>
              <a:rPr lang="en-US" sz="3000" b="1" dirty="0"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within the bounds of</a:t>
            </a:r>
            <a:r>
              <a:rPr lang="en-US" sz="3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'N'</a:t>
            </a:r>
            <a:endParaRPr sz="2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2298125" y="6405650"/>
            <a:ext cx="4592100" cy="45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 txBox="1">
            <a:spLocks noGrp="1"/>
          </p:cNvSpPr>
          <p:nvPr>
            <p:ph type="title"/>
          </p:nvPr>
        </p:nvSpPr>
        <p:spPr>
          <a:xfrm>
            <a:off x="628650" y="106331"/>
            <a:ext cx="78867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lang="en-US" sz="4800" b="1" dirty="0"/>
              <a:t>Insertion using %</a:t>
            </a:r>
            <a:endParaRPr sz="4800" b="1" dirty="0"/>
          </a:p>
        </p:txBody>
      </p:sp>
      <p:sp>
        <p:nvSpPr>
          <p:cNvPr id="228" name="Google Shape;228;p15"/>
          <p:cNvSpPr/>
          <p:nvPr/>
        </p:nvSpPr>
        <p:spPr>
          <a:xfrm rot="8100000">
            <a:off x="1163338" y="2518424"/>
            <a:ext cx="258377" cy="258377"/>
          </a:xfrm>
          <a:prstGeom prst="teardrop">
            <a:avLst>
              <a:gd name="adj" fmla="val 100000"/>
            </a:avLst>
          </a:prstGeom>
          <a:solidFill>
            <a:srgbClr val="F359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9" name="Google Shape;229;p15"/>
          <p:cNvSpPr/>
          <p:nvPr/>
        </p:nvSpPr>
        <p:spPr>
          <a:xfrm rot="8100000">
            <a:off x="1224788" y="3709570"/>
            <a:ext cx="258377" cy="258377"/>
          </a:xfrm>
          <a:prstGeom prst="teardrop">
            <a:avLst>
              <a:gd name="adj" fmla="val 100000"/>
            </a:avLst>
          </a:prstGeom>
          <a:solidFill>
            <a:srgbClr val="A9C5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1" name="Google Shape;231;p15"/>
          <p:cNvSpPr/>
          <p:nvPr/>
        </p:nvSpPr>
        <p:spPr>
          <a:xfrm>
            <a:off x="1171275" y="1250150"/>
            <a:ext cx="4737600" cy="102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Rear = (Rear + 1)</a:t>
            </a:r>
            <a:r>
              <a:rPr lang="en-US" sz="32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5"/>
          <p:cNvSpPr/>
          <p:nvPr/>
        </p:nvSpPr>
        <p:spPr>
          <a:xfrm>
            <a:off x="4218650" y="1449951"/>
            <a:ext cx="1187400" cy="642300"/>
          </a:xfrm>
          <a:prstGeom prst="rect">
            <a:avLst/>
          </a:prstGeom>
          <a:solidFill>
            <a:srgbClr val="F3591F">
              <a:alpha val="31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% 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5"/>
          <p:cNvSpPr txBox="1"/>
          <p:nvPr/>
        </p:nvSpPr>
        <p:spPr>
          <a:xfrm>
            <a:off x="1534775" y="2382925"/>
            <a:ext cx="49071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3591F"/>
                </a:solidFill>
                <a:latin typeface="Calibri"/>
                <a:ea typeface="Calibri"/>
                <a:cs typeface="Calibri"/>
                <a:sym typeface="Calibri"/>
              </a:rPr>
              <a:t>“% N”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is keeping </a:t>
            </a:r>
            <a:r>
              <a:rPr lang="en-US" sz="3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'Rear'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within the bounds of</a:t>
            </a:r>
            <a:r>
              <a:rPr lang="en-US" sz="3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'N'</a:t>
            </a:r>
            <a:endParaRPr sz="31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5"/>
          <p:cNvSpPr txBox="1"/>
          <p:nvPr/>
        </p:nvSpPr>
        <p:spPr>
          <a:xfrm>
            <a:off x="1619600" y="3426525"/>
            <a:ext cx="51981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latin typeface="Calibri"/>
                <a:ea typeface="Calibri"/>
                <a:cs typeface="Calibri"/>
                <a:sym typeface="Calibri"/>
              </a:rPr>
              <a:t>wraps back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to</a:t>
            </a:r>
            <a:r>
              <a:rPr lang="en-US" sz="3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dirty="0">
                <a:solidFill>
                  <a:srgbClr val="F3591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when it reaches </a:t>
            </a:r>
            <a:r>
              <a:rPr lang="en-US" sz="3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'N'</a:t>
            </a:r>
            <a:endParaRPr sz="3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5" name="Google Shape;235;p15"/>
          <p:cNvCxnSpPr/>
          <p:nvPr/>
        </p:nvCxnSpPr>
        <p:spPr>
          <a:xfrm>
            <a:off x="722950" y="1771101"/>
            <a:ext cx="36300" cy="3338124"/>
          </a:xfrm>
          <a:prstGeom prst="straightConnector1">
            <a:avLst/>
          </a:prstGeom>
          <a:noFill/>
          <a:ln w="9525" cap="flat" cmpd="sng">
            <a:solidFill>
              <a:srgbClr val="F3591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15"/>
          <p:cNvCxnSpPr>
            <a:endCxn id="231" idx="1"/>
          </p:cNvCxnSpPr>
          <p:nvPr/>
        </p:nvCxnSpPr>
        <p:spPr>
          <a:xfrm rot="10800000" flipH="1">
            <a:off x="735075" y="1765100"/>
            <a:ext cx="436200" cy="6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15"/>
          <p:cNvCxnSpPr/>
          <p:nvPr/>
        </p:nvCxnSpPr>
        <p:spPr>
          <a:xfrm>
            <a:off x="771425" y="5109175"/>
            <a:ext cx="593700" cy="0"/>
          </a:xfrm>
          <a:prstGeom prst="straightConnector1">
            <a:avLst/>
          </a:prstGeom>
          <a:noFill/>
          <a:ln w="9525" cap="flat" cmpd="sng">
            <a:solidFill>
              <a:srgbClr val="F359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15"/>
          <p:cNvSpPr txBox="1"/>
          <p:nvPr/>
        </p:nvSpPr>
        <p:spPr>
          <a:xfrm>
            <a:off x="1437825" y="4866825"/>
            <a:ext cx="47376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This line is </a:t>
            </a:r>
            <a:r>
              <a:rPr lang="en-US" sz="2600" b="1" dirty="0">
                <a:solidFill>
                  <a:srgbClr val="F3591F"/>
                </a:solidFill>
                <a:latin typeface="Calibri"/>
                <a:ea typeface="Calibri"/>
                <a:cs typeface="Calibri"/>
                <a:sym typeface="Calibri"/>
              </a:rPr>
              <a:t>essential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for implementing  Circular Queue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 txBox="1">
            <a:spLocks noGrp="1"/>
          </p:cNvSpPr>
          <p:nvPr>
            <p:ph type="title"/>
          </p:nvPr>
        </p:nvSpPr>
        <p:spPr>
          <a:xfrm>
            <a:off x="628650" y="106331"/>
            <a:ext cx="78867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lang="en-US" sz="4800" dirty="0"/>
              <a:t>Example:</a:t>
            </a:r>
            <a:endParaRPr sz="4800" dirty="0"/>
          </a:p>
        </p:txBody>
      </p:sp>
      <p:grpSp>
        <p:nvGrpSpPr>
          <p:cNvPr id="250" name="Google Shape;250;p16"/>
          <p:cNvGrpSpPr/>
          <p:nvPr/>
        </p:nvGrpSpPr>
        <p:grpSpPr>
          <a:xfrm>
            <a:off x="2788782" y="1645916"/>
            <a:ext cx="3565981" cy="3566142"/>
            <a:chOff x="3703044" y="1238239"/>
            <a:chExt cx="4785910" cy="4780992"/>
          </a:xfrm>
        </p:grpSpPr>
        <p:sp>
          <p:nvSpPr>
            <p:cNvPr id="251" name="Google Shape;251;p16"/>
            <p:cNvSpPr/>
            <p:nvPr/>
          </p:nvSpPr>
          <p:spPr>
            <a:xfrm>
              <a:off x="5724634" y="4273088"/>
              <a:ext cx="2365905" cy="1746143"/>
            </a:xfrm>
            <a:custGeom>
              <a:avLst/>
              <a:gdLst/>
              <a:ahLst/>
              <a:cxnLst/>
              <a:rect l="l" t="t" r="r" b="b"/>
              <a:pathLst>
                <a:path w="1922" h="1419" extrusionOk="0">
                  <a:moveTo>
                    <a:pt x="298" y="324"/>
                  </a:moveTo>
                  <a:lnTo>
                    <a:pt x="0" y="875"/>
                  </a:lnTo>
                  <a:lnTo>
                    <a:pt x="298" y="1419"/>
                  </a:lnTo>
                  <a:lnTo>
                    <a:pt x="301" y="1419"/>
                  </a:lnTo>
                  <a:lnTo>
                    <a:pt x="364" y="1418"/>
                  </a:lnTo>
                  <a:lnTo>
                    <a:pt x="490" y="1410"/>
                  </a:lnTo>
                  <a:lnTo>
                    <a:pt x="612" y="1394"/>
                  </a:lnTo>
                  <a:lnTo>
                    <a:pt x="732" y="1371"/>
                  </a:lnTo>
                  <a:lnTo>
                    <a:pt x="849" y="1341"/>
                  </a:lnTo>
                  <a:lnTo>
                    <a:pt x="964" y="1304"/>
                  </a:lnTo>
                  <a:lnTo>
                    <a:pt x="1075" y="1260"/>
                  </a:lnTo>
                  <a:lnTo>
                    <a:pt x="1182" y="1209"/>
                  </a:lnTo>
                  <a:lnTo>
                    <a:pt x="1287" y="1152"/>
                  </a:lnTo>
                  <a:lnTo>
                    <a:pt x="1387" y="1088"/>
                  </a:lnTo>
                  <a:lnTo>
                    <a:pt x="1482" y="1020"/>
                  </a:lnTo>
                  <a:lnTo>
                    <a:pt x="1574" y="946"/>
                  </a:lnTo>
                  <a:lnTo>
                    <a:pt x="1660" y="866"/>
                  </a:lnTo>
                  <a:lnTo>
                    <a:pt x="1742" y="781"/>
                  </a:lnTo>
                  <a:lnTo>
                    <a:pt x="1819" y="692"/>
                  </a:lnTo>
                  <a:lnTo>
                    <a:pt x="1889" y="597"/>
                  </a:lnTo>
                  <a:lnTo>
                    <a:pt x="1922" y="549"/>
                  </a:lnTo>
                  <a:lnTo>
                    <a:pt x="1298" y="535"/>
                  </a:lnTo>
                  <a:lnTo>
                    <a:pt x="970" y="0"/>
                  </a:lnTo>
                  <a:lnTo>
                    <a:pt x="940" y="36"/>
                  </a:lnTo>
                  <a:lnTo>
                    <a:pt x="874" y="103"/>
                  </a:lnTo>
                  <a:lnTo>
                    <a:pt x="800" y="163"/>
                  </a:lnTo>
                  <a:lnTo>
                    <a:pt x="721" y="214"/>
                  </a:lnTo>
                  <a:lnTo>
                    <a:pt x="635" y="256"/>
                  </a:lnTo>
                  <a:lnTo>
                    <a:pt x="546" y="289"/>
                  </a:lnTo>
                  <a:lnTo>
                    <a:pt x="451" y="312"/>
                  </a:lnTo>
                  <a:lnTo>
                    <a:pt x="353" y="324"/>
                  </a:lnTo>
                  <a:lnTo>
                    <a:pt x="301" y="325"/>
                  </a:lnTo>
                  <a:lnTo>
                    <a:pt x="298" y="3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6998583" y="2551537"/>
              <a:ext cx="1490371" cy="2267530"/>
            </a:xfrm>
            <a:custGeom>
              <a:avLst/>
              <a:gdLst/>
              <a:ahLst/>
              <a:cxnLst/>
              <a:rect l="l" t="t" r="r" b="b"/>
              <a:pathLst>
                <a:path w="1209" h="1842" extrusionOk="0">
                  <a:moveTo>
                    <a:pt x="1002" y="0"/>
                  </a:moveTo>
                  <a:lnTo>
                    <a:pt x="678" y="534"/>
                  </a:lnTo>
                  <a:lnTo>
                    <a:pt x="52" y="551"/>
                  </a:lnTo>
                  <a:lnTo>
                    <a:pt x="66" y="588"/>
                  </a:lnTo>
                  <a:lnTo>
                    <a:pt x="89" y="667"/>
                  </a:lnTo>
                  <a:lnTo>
                    <a:pt x="106" y="748"/>
                  </a:lnTo>
                  <a:lnTo>
                    <a:pt x="114" y="832"/>
                  </a:lnTo>
                  <a:lnTo>
                    <a:pt x="115" y="875"/>
                  </a:lnTo>
                  <a:lnTo>
                    <a:pt x="114" y="933"/>
                  </a:lnTo>
                  <a:lnTo>
                    <a:pt x="98" y="1046"/>
                  </a:lnTo>
                  <a:lnTo>
                    <a:pt x="70" y="1152"/>
                  </a:lnTo>
                  <a:lnTo>
                    <a:pt x="27" y="1255"/>
                  </a:lnTo>
                  <a:lnTo>
                    <a:pt x="0" y="1301"/>
                  </a:lnTo>
                  <a:lnTo>
                    <a:pt x="324" y="1829"/>
                  </a:lnTo>
                  <a:lnTo>
                    <a:pt x="952" y="1842"/>
                  </a:lnTo>
                  <a:lnTo>
                    <a:pt x="982" y="1789"/>
                  </a:lnTo>
                  <a:lnTo>
                    <a:pt x="1037" y="1677"/>
                  </a:lnTo>
                  <a:lnTo>
                    <a:pt x="1085" y="1563"/>
                  </a:lnTo>
                  <a:lnTo>
                    <a:pt x="1125" y="1444"/>
                  </a:lnTo>
                  <a:lnTo>
                    <a:pt x="1158" y="1323"/>
                  </a:lnTo>
                  <a:lnTo>
                    <a:pt x="1183" y="1198"/>
                  </a:lnTo>
                  <a:lnTo>
                    <a:pt x="1200" y="1070"/>
                  </a:lnTo>
                  <a:lnTo>
                    <a:pt x="1209" y="941"/>
                  </a:lnTo>
                  <a:lnTo>
                    <a:pt x="1209" y="875"/>
                  </a:lnTo>
                  <a:lnTo>
                    <a:pt x="1209" y="816"/>
                  </a:lnTo>
                  <a:lnTo>
                    <a:pt x="1203" y="700"/>
                  </a:lnTo>
                  <a:lnTo>
                    <a:pt x="1188" y="586"/>
                  </a:lnTo>
                  <a:lnTo>
                    <a:pt x="1169" y="473"/>
                  </a:lnTo>
                  <a:lnTo>
                    <a:pt x="1142" y="363"/>
                  </a:lnTo>
                  <a:lnTo>
                    <a:pt x="1109" y="257"/>
                  </a:lnTo>
                  <a:lnTo>
                    <a:pt x="1070" y="152"/>
                  </a:lnTo>
                  <a:lnTo>
                    <a:pt x="1026" y="49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6226343" y="1243159"/>
              <a:ext cx="1933057" cy="1854356"/>
            </a:xfrm>
            <a:custGeom>
              <a:avLst/>
              <a:gdLst/>
              <a:ahLst/>
              <a:cxnLst/>
              <a:rect l="l" t="t" r="r" b="b"/>
              <a:pathLst>
                <a:path w="1572" h="1511" extrusionOk="0">
                  <a:moveTo>
                    <a:pt x="6" y="0"/>
                  </a:moveTo>
                  <a:lnTo>
                    <a:pt x="303" y="541"/>
                  </a:lnTo>
                  <a:lnTo>
                    <a:pt x="0" y="1099"/>
                  </a:lnTo>
                  <a:lnTo>
                    <a:pt x="50" y="1106"/>
                  </a:lnTo>
                  <a:lnTo>
                    <a:pt x="146" y="1129"/>
                  </a:lnTo>
                  <a:lnTo>
                    <a:pt x="238" y="1164"/>
                  </a:lnTo>
                  <a:lnTo>
                    <a:pt x="325" y="1208"/>
                  </a:lnTo>
                  <a:lnTo>
                    <a:pt x="406" y="1261"/>
                  </a:lnTo>
                  <a:lnTo>
                    <a:pt x="478" y="1324"/>
                  </a:lnTo>
                  <a:lnTo>
                    <a:pt x="544" y="1394"/>
                  </a:lnTo>
                  <a:lnTo>
                    <a:pt x="603" y="1470"/>
                  </a:lnTo>
                  <a:lnTo>
                    <a:pt x="628" y="1511"/>
                  </a:lnTo>
                  <a:lnTo>
                    <a:pt x="1245" y="1495"/>
                  </a:lnTo>
                  <a:lnTo>
                    <a:pt x="1572" y="958"/>
                  </a:lnTo>
                  <a:lnTo>
                    <a:pt x="1542" y="906"/>
                  </a:lnTo>
                  <a:lnTo>
                    <a:pt x="1476" y="809"/>
                  </a:lnTo>
                  <a:lnTo>
                    <a:pt x="1404" y="716"/>
                  </a:lnTo>
                  <a:lnTo>
                    <a:pt x="1327" y="626"/>
                  </a:lnTo>
                  <a:lnTo>
                    <a:pt x="1245" y="542"/>
                  </a:lnTo>
                  <a:lnTo>
                    <a:pt x="1157" y="463"/>
                  </a:lnTo>
                  <a:lnTo>
                    <a:pt x="1065" y="389"/>
                  </a:lnTo>
                  <a:lnTo>
                    <a:pt x="969" y="320"/>
                  </a:lnTo>
                  <a:lnTo>
                    <a:pt x="870" y="258"/>
                  </a:lnTo>
                  <a:lnTo>
                    <a:pt x="765" y="202"/>
                  </a:lnTo>
                  <a:lnTo>
                    <a:pt x="657" y="152"/>
                  </a:lnTo>
                  <a:lnTo>
                    <a:pt x="544" y="109"/>
                  </a:lnTo>
                  <a:lnTo>
                    <a:pt x="430" y="71"/>
                  </a:lnTo>
                  <a:lnTo>
                    <a:pt x="312" y="42"/>
                  </a:lnTo>
                  <a:lnTo>
                    <a:pt x="192" y="20"/>
                  </a:lnTo>
                  <a:lnTo>
                    <a:pt x="69" y="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6226346" y="1243159"/>
              <a:ext cx="1933057" cy="1854356"/>
            </a:xfrm>
            <a:custGeom>
              <a:avLst/>
              <a:gdLst/>
              <a:ahLst/>
              <a:cxnLst/>
              <a:rect l="l" t="t" r="r" b="b"/>
              <a:pathLst>
                <a:path w="1572" h="1511" extrusionOk="0">
                  <a:moveTo>
                    <a:pt x="0" y="1099"/>
                  </a:moveTo>
                  <a:lnTo>
                    <a:pt x="50" y="1106"/>
                  </a:lnTo>
                  <a:lnTo>
                    <a:pt x="146" y="1129"/>
                  </a:lnTo>
                  <a:lnTo>
                    <a:pt x="238" y="1164"/>
                  </a:lnTo>
                  <a:lnTo>
                    <a:pt x="325" y="1208"/>
                  </a:lnTo>
                  <a:lnTo>
                    <a:pt x="406" y="1261"/>
                  </a:lnTo>
                  <a:lnTo>
                    <a:pt x="478" y="1324"/>
                  </a:lnTo>
                  <a:lnTo>
                    <a:pt x="544" y="1394"/>
                  </a:lnTo>
                  <a:lnTo>
                    <a:pt x="603" y="1470"/>
                  </a:lnTo>
                  <a:lnTo>
                    <a:pt x="628" y="1511"/>
                  </a:lnTo>
                  <a:lnTo>
                    <a:pt x="1245" y="1495"/>
                  </a:lnTo>
                  <a:lnTo>
                    <a:pt x="1572" y="958"/>
                  </a:lnTo>
                  <a:lnTo>
                    <a:pt x="1542" y="906"/>
                  </a:lnTo>
                  <a:lnTo>
                    <a:pt x="1476" y="809"/>
                  </a:lnTo>
                  <a:lnTo>
                    <a:pt x="1404" y="716"/>
                  </a:lnTo>
                  <a:lnTo>
                    <a:pt x="1327" y="626"/>
                  </a:lnTo>
                  <a:lnTo>
                    <a:pt x="1245" y="542"/>
                  </a:lnTo>
                  <a:lnTo>
                    <a:pt x="1157" y="463"/>
                  </a:lnTo>
                  <a:lnTo>
                    <a:pt x="1065" y="389"/>
                  </a:lnTo>
                  <a:lnTo>
                    <a:pt x="969" y="320"/>
                  </a:lnTo>
                  <a:lnTo>
                    <a:pt x="870" y="258"/>
                  </a:lnTo>
                  <a:lnTo>
                    <a:pt x="765" y="202"/>
                  </a:lnTo>
                  <a:lnTo>
                    <a:pt x="657" y="152"/>
                  </a:lnTo>
                  <a:lnTo>
                    <a:pt x="544" y="109"/>
                  </a:lnTo>
                  <a:lnTo>
                    <a:pt x="430" y="71"/>
                  </a:lnTo>
                  <a:lnTo>
                    <a:pt x="312" y="42"/>
                  </a:lnTo>
                  <a:lnTo>
                    <a:pt x="192" y="20"/>
                  </a:lnTo>
                  <a:lnTo>
                    <a:pt x="69" y="5"/>
                  </a:lnTo>
                  <a:lnTo>
                    <a:pt x="6" y="0"/>
                  </a:lnTo>
                  <a:lnTo>
                    <a:pt x="303" y="541"/>
                  </a:lnTo>
                  <a:lnTo>
                    <a:pt x="0" y="1099"/>
                  </a:lnTo>
                  <a:close/>
                </a:path>
              </a:pathLst>
            </a:custGeom>
            <a:solidFill>
              <a:srgbClr val="3939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6998583" y="2551537"/>
              <a:ext cx="1490371" cy="2267530"/>
            </a:xfrm>
            <a:custGeom>
              <a:avLst/>
              <a:gdLst/>
              <a:ahLst/>
              <a:cxnLst/>
              <a:rect l="l" t="t" r="r" b="b"/>
              <a:pathLst>
                <a:path w="1209" h="1842" extrusionOk="0">
                  <a:moveTo>
                    <a:pt x="52" y="551"/>
                  </a:moveTo>
                  <a:lnTo>
                    <a:pt x="66" y="588"/>
                  </a:lnTo>
                  <a:lnTo>
                    <a:pt x="89" y="667"/>
                  </a:lnTo>
                  <a:lnTo>
                    <a:pt x="106" y="748"/>
                  </a:lnTo>
                  <a:lnTo>
                    <a:pt x="114" y="832"/>
                  </a:lnTo>
                  <a:lnTo>
                    <a:pt x="115" y="875"/>
                  </a:lnTo>
                  <a:lnTo>
                    <a:pt x="114" y="933"/>
                  </a:lnTo>
                  <a:lnTo>
                    <a:pt x="98" y="1046"/>
                  </a:lnTo>
                  <a:lnTo>
                    <a:pt x="70" y="1152"/>
                  </a:lnTo>
                  <a:lnTo>
                    <a:pt x="27" y="1255"/>
                  </a:lnTo>
                  <a:lnTo>
                    <a:pt x="0" y="1301"/>
                  </a:lnTo>
                  <a:lnTo>
                    <a:pt x="324" y="1829"/>
                  </a:lnTo>
                  <a:lnTo>
                    <a:pt x="952" y="1842"/>
                  </a:lnTo>
                  <a:lnTo>
                    <a:pt x="982" y="1789"/>
                  </a:lnTo>
                  <a:lnTo>
                    <a:pt x="1037" y="1677"/>
                  </a:lnTo>
                  <a:lnTo>
                    <a:pt x="1085" y="1563"/>
                  </a:lnTo>
                  <a:lnTo>
                    <a:pt x="1125" y="1444"/>
                  </a:lnTo>
                  <a:lnTo>
                    <a:pt x="1158" y="1323"/>
                  </a:lnTo>
                  <a:lnTo>
                    <a:pt x="1183" y="1198"/>
                  </a:lnTo>
                  <a:lnTo>
                    <a:pt x="1200" y="1070"/>
                  </a:lnTo>
                  <a:lnTo>
                    <a:pt x="1209" y="941"/>
                  </a:lnTo>
                  <a:lnTo>
                    <a:pt x="1209" y="875"/>
                  </a:lnTo>
                  <a:lnTo>
                    <a:pt x="1209" y="816"/>
                  </a:lnTo>
                  <a:lnTo>
                    <a:pt x="1203" y="700"/>
                  </a:lnTo>
                  <a:lnTo>
                    <a:pt x="1188" y="586"/>
                  </a:lnTo>
                  <a:lnTo>
                    <a:pt x="1169" y="473"/>
                  </a:lnTo>
                  <a:lnTo>
                    <a:pt x="1142" y="363"/>
                  </a:lnTo>
                  <a:lnTo>
                    <a:pt x="1109" y="257"/>
                  </a:lnTo>
                  <a:lnTo>
                    <a:pt x="1070" y="152"/>
                  </a:lnTo>
                  <a:lnTo>
                    <a:pt x="1026" y="49"/>
                  </a:lnTo>
                  <a:lnTo>
                    <a:pt x="1002" y="0"/>
                  </a:lnTo>
                  <a:lnTo>
                    <a:pt x="678" y="534"/>
                  </a:lnTo>
                  <a:lnTo>
                    <a:pt x="52" y="551"/>
                  </a:lnTo>
                  <a:close/>
                </a:path>
              </a:pathLst>
            </a:custGeom>
            <a:solidFill>
              <a:srgbClr val="F3591F"/>
            </a:solidFill>
            <a:ln>
              <a:noFill/>
            </a:ln>
          </p:spPr>
          <p:txBody>
            <a:bodyPr spcFirstLastPara="1" wrap="square" lIns="91425" tIns="2743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4101461" y="1238239"/>
              <a:ext cx="2346227" cy="1760902"/>
            </a:xfrm>
            <a:custGeom>
              <a:avLst/>
              <a:gdLst/>
              <a:ahLst/>
              <a:cxnLst/>
              <a:rect l="l" t="t" r="r" b="b"/>
              <a:pathLst>
                <a:path w="1905" h="1432" extrusionOk="0">
                  <a:moveTo>
                    <a:pt x="943" y="1432"/>
                  </a:moveTo>
                  <a:lnTo>
                    <a:pt x="972" y="1394"/>
                  </a:lnTo>
                  <a:lnTo>
                    <a:pt x="1037" y="1326"/>
                  </a:lnTo>
                  <a:lnTo>
                    <a:pt x="1109" y="1265"/>
                  </a:lnTo>
                  <a:lnTo>
                    <a:pt x="1188" y="1211"/>
                  </a:lnTo>
                  <a:lnTo>
                    <a:pt x="1272" y="1167"/>
                  </a:lnTo>
                  <a:lnTo>
                    <a:pt x="1362" y="1134"/>
                  </a:lnTo>
                  <a:lnTo>
                    <a:pt x="1457" y="1109"/>
                  </a:lnTo>
                  <a:lnTo>
                    <a:pt x="1555" y="1096"/>
                  </a:lnTo>
                  <a:lnTo>
                    <a:pt x="1606" y="1095"/>
                  </a:lnTo>
                  <a:lnTo>
                    <a:pt x="1905" y="544"/>
                  </a:lnTo>
                  <a:lnTo>
                    <a:pt x="1607" y="0"/>
                  </a:lnTo>
                  <a:lnTo>
                    <a:pt x="1543" y="1"/>
                  </a:lnTo>
                  <a:lnTo>
                    <a:pt x="1420" y="10"/>
                  </a:lnTo>
                  <a:lnTo>
                    <a:pt x="1298" y="26"/>
                  </a:lnTo>
                  <a:lnTo>
                    <a:pt x="1179" y="50"/>
                  </a:lnTo>
                  <a:lnTo>
                    <a:pt x="1062" y="80"/>
                  </a:lnTo>
                  <a:lnTo>
                    <a:pt x="950" y="119"/>
                  </a:lnTo>
                  <a:lnTo>
                    <a:pt x="840" y="163"/>
                  </a:lnTo>
                  <a:lnTo>
                    <a:pt x="733" y="213"/>
                  </a:lnTo>
                  <a:lnTo>
                    <a:pt x="630" y="270"/>
                  </a:lnTo>
                  <a:lnTo>
                    <a:pt x="531" y="333"/>
                  </a:lnTo>
                  <a:lnTo>
                    <a:pt x="436" y="401"/>
                  </a:lnTo>
                  <a:lnTo>
                    <a:pt x="346" y="475"/>
                  </a:lnTo>
                  <a:lnTo>
                    <a:pt x="260" y="556"/>
                  </a:lnTo>
                  <a:lnTo>
                    <a:pt x="179" y="639"/>
                  </a:lnTo>
                  <a:lnTo>
                    <a:pt x="103" y="728"/>
                  </a:lnTo>
                  <a:lnTo>
                    <a:pt x="32" y="821"/>
                  </a:lnTo>
                  <a:lnTo>
                    <a:pt x="0" y="871"/>
                  </a:lnTo>
                  <a:lnTo>
                    <a:pt x="606" y="884"/>
                  </a:lnTo>
                  <a:lnTo>
                    <a:pt x="943" y="143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486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3703044" y="2438405"/>
              <a:ext cx="1480536" cy="2247856"/>
            </a:xfrm>
            <a:custGeom>
              <a:avLst/>
              <a:gdLst/>
              <a:ahLst/>
              <a:cxnLst/>
              <a:rect l="l" t="t" r="r" b="b"/>
              <a:pathLst>
                <a:path w="1201" h="1826" extrusionOk="0">
                  <a:moveTo>
                    <a:pt x="1158" y="1290"/>
                  </a:moveTo>
                  <a:lnTo>
                    <a:pt x="1144" y="1252"/>
                  </a:lnTo>
                  <a:lnTo>
                    <a:pt x="1119" y="1174"/>
                  </a:lnTo>
                  <a:lnTo>
                    <a:pt x="1104" y="1093"/>
                  </a:lnTo>
                  <a:lnTo>
                    <a:pt x="1095" y="1010"/>
                  </a:lnTo>
                  <a:lnTo>
                    <a:pt x="1095" y="967"/>
                  </a:lnTo>
                  <a:lnTo>
                    <a:pt x="1096" y="911"/>
                  </a:lnTo>
                  <a:lnTo>
                    <a:pt x="1110" y="802"/>
                  </a:lnTo>
                  <a:lnTo>
                    <a:pt x="1138" y="698"/>
                  </a:lnTo>
                  <a:lnTo>
                    <a:pt x="1177" y="601"/>
                  </a:lnTo>
                  <a:lnTo>
                    <a:pt x="1201" y="555"/>
                  </a:lnTo>
                  <a:lnTo>
                    <a:pt x="869" y="13"/>
                  </a:lnTo>
                  <a:lnTo>
                    <a:pt x="258" y="0"/>
                  </a:lnTo>
                  <a:lnTo>
                    <a:pt x="228" y="53"/>
                  </a:lnTo>
                  <a:lnTo>
                    <a:pt x="173" y="164"/>
                  </a:lnTo>
                  <a:lnTo>
                    <a:pt x="125" y="279"/>
                  </a:lnTo>
                  <a:lnTo>
                    <a:pt x="85" y="398"/>
                  </a:lnTo>
                  <a:lnTo>
                    <a:pt x="51" y="520"/>
                  </a:lnTo>
                  <a:lnTo>
                    <a:pt x="27" y="644"/>
                  </a:lnTo>
                  <a:lnTo>
                    <a:pt x="10" y="771"/>
                  </a:lnTo>
                  <a:lnTo>
                    <a:pt x="1" y="901"/>
                  </a:lnTo>
                  <a:lnTo>
                    <a:pt x="0" y="967"/>
                  </a:lnTo>
                  <a:lnTo>
                    <a:pt x="1" y="1024"/>
                  </a:lnTo>
                  <a:lnTo>
                    <a:pt x="7" y="1138"/>
                  </a:lnTo>
                  <a:lnTo>
                    <a:pt x="20" y="1251"/>
                  </a:lnTo>
                  <a:lnTo>
                    <a:pt x="40" y="1361"/>
                  </a:lnTo>
                  <a:lnTo>
                    <a:pt x="66" y="1468"/>
                  </a:lnTo>
                  <a:lnTo>
                    <a:pt x="97" y="1573"/>
                  </a:lnTo>
                  <a:lnTo>
                    <a:pt x="134" y="1677"/>
                  </a:lnTo>
                  <a:lnTo>
                    <a:pt x="176" y="1777"/>
                  </a:lnTo>
                  <a:lnTo>
                    <a:pt x="201" y="1826"/>
                  </a:lnTo>
                  <a:lnTo>
                    <a:pt x="514" y="1306"/>
                  </a:lnTo>
                  <a:lnTo>
                    <a:pt x="1158" y="1290"/>
                  </a:lnTo>
                  <a:close/>
                </a:path>
              </a:pathLst>
            </a:custGeom>
            <a:solidFill>
              <a:srgbClr val="FFD734"/>
            </a:solidFill>
            <a:ln>
              <a:noFill/>
            </a:ln>
          </p:spPr>
          <p:txBody>
            <a:bodyPr spcFirstLastPara="1" wrap="square" lIns="91425" tIns="45700" rIns="91425" bIns="3657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4022762" y="4159956"/>
              <a:ext cx="1923220" cy="1854356"/>
            </a:xfrm>
            <a:custGeom>
              <a:avLst/>
              <a:gdLst/>
              <a:ahLst/>
              <a:cxnLst/>
              <a:rect l="l" t="t" r="r" b="b"/>
              <a:pathLst>
                <a:path w="1564" h="1510" extrusionOk="0">
                  <a:moveTo>
                    <a:pt x="1564" y="411"/>
                  </a:moveTo>
                  <a:lnTo>
                    <a:pt x="1516" y="403"/>
                  </a:lnTo>
                  <a:lnTo>
                    <a:pt x="1422" y="379"/>
                  </a:lnTo>
                  <a:lnTo>
                    <a:pt x="1332" y="344"/>
                  </a:lnTo>
                  <a:lnTo>
                    <a:pt x="1248" y="298"/>
                  </a:lnTo>
                  <a:lnTo>
                    <a:pt x="1170" y="245"/>
                  </a:lnTo>
                  <a:lnTo>
                    <a:pt x="1099" y="184"/>
                  </a:lnTo>
                  <a:lnTo>
                    <a:pt x="1034" y="115"/>
                  </a:lnTo>
                  <a:lnTo>
                    <a:pt x="977" y="40"/>
                  </a:lnTo>
                  <a:lnTo>
                    <a:pt x="953" y="0"/>
                  </a:lnTo>
                  <a:lnTo>
                    <a:pt x="317" y="17"/>
                  </a:lnTo>
                  <a:lnTo>
                    <a:pt x="0" y="539"/>
                  </a:lnTo>
                  <a:lnTo>
                    <a:pt x="30" y="591"/>
                  </a:lnTo>
                  <a:lnTo>
                    <a:pt x="96" y="690"/>
                  </a:lnTo>
                  <a:lnTo>
                    <a:pt x="166" y="783"/>
                  </a:lnTo>
                  <a:lnTo>
                    <a:pt x="242" y="874"/>
                  </a:lnTo>
                  <a:lnTo>
                    <a:pt x="324" y="958"/>
                  </a:lnTo>
                  <a:lnTo>
                    <a:pt x="411" y="1038"/>
                  </a:lnTo>
                  <a:lnTo>
                    <a:pt x="501" y="1112"/>
                  </a:lnTo>
                  <a:lnTo>
                    <a:pt x="597" y="1181"/>
                  </a:lnTo>
                  <a:lnTo>
                    <a:pt x="697" y="1244"/>
                  </a:lnTo>
                  <a:lnTo>
                    <a:pt x="801" y="1301"/>
                  </a:lnTo>
                  <a:lnTo>
                    <a:pt x="908" y="1353"/>
                  </a:lnTo>
                  <a:lnTo>
                    <a:pt x="1020" y="1397"/>
                  </a:lnTo>
                  <a:lnTo>
                    <a:pt x="1134" y="1435"/>
                  </a:lnTo>
                  <a:lnTo>
                    <a:pt x="1252" y="1466"/>
                  </a:lnTo>
                  <a:lnTo>
                    <a:pt x="1371" y="1489"/>
                  </a:lnTo>
                  <a:lnTo>
                    <a:pt x="1494" y="1505"/>
                  </a:lnTo>
                  <a:lnTo>
                    <a:pt x="1557" y="1510"/>
                  </a:lnTo>
                  <a:lnTo>
                    <a:pt x="1261" y="971"/>
                  </a:lnTo>
                  <a:lnTo>
                    <a:pt x="1564" y="411"/>
                  </a:lnTo>
                  <a:close/>
                </a:path>
              </a:pathLst>
            </a:custGeom>
            <a:solidFill>
              <a:srgbClr val="1AA8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5724637" y="4273088"/>
              <a:ext cx="2365905" cy="1746143"/>
            </a:xfrm>
            <a:custGeom>
              <a:avLst/>
              <a:gdLst/>
              <a:ahLst/>
              <a:cxnLst/>
              <a:rect l="l" t="t" r="r" b="b"/>
              <a:pathLst>
                <a:path w="1922" h="1419" extrusionOk="0">
                  <a:moveTo>
                    <a:pt x="970" y="0"/>
                  </a:moveTo>
                  <a:lnTo>
                    <a:pt x="940" y="36"/>
                  </a:lnTo>
                  <a:lnTo>
                    <a:pt x="874" y="103"/>
                  </a:lnTo>
                  <a:lnTo>
                    <a:pt x="800" y="163"/>
                  </a:lnTo>
                  <a:lnTo>
                    <a:pt x="721" y="214"/>
                  </a:lnTo>
                  <a:lnTo>
                    <a:pt x="635" y="256"/>
                  </a:lnTo>
                  <a:lnTo>
                    <a:pt x="546" y="289"/>
                  </a:lnTo>
                  <a:lnTo>
                    <a:pt x="451" y="312"/>
                  </a:lnTo>
                  <a:lnTo>
                    <a:pt x="353" y="324"/>
                  </a:lnTo>
                  <a:lnTo>
                    <a:pt x="301" y="325"/>
                  </a:lnTo>
                  <a:lnTo>
                    <a:pt x="298" y="324"/>
                  </a:lnTo>
                  <a:lnTo>
                    <a:pt x="0" y="875"/>
                  </a:lnTo>
                  <a:lnTo>
                    <a:pt x="298" y="1419"/>
                  </a:lnTo>
                  <a:lnTo>
                    <a:pt x="301" y="1419"/>
                  </a:lnTo>
                  <a:lnTo>
                    <a:pt x="364" y="1418"/>
                  </a:lnTo>
                  <a:lnTo>
                    <a:pt x="490" y="1410"/>
                  </a:lnTo>
                  <a:lnTo>
                    <a:pt x="612" y="1394"/>
                  </a:lnTo>
                  <a:lnTo>
                    <a:pt x="732" y="1371"/>
                  </a:lnTo>
                  <a:lnTo>
                    <a:pt x="849" y="1341"/>
                  </a:lnTo>
                  <a:lnTo>
                    <a:pt x="964" y="1304"/>
                  </a:lnTo>
                  <a:lnTo>
                    <a:pt x="1075" y="1260"/>
                  </a:lnTo>
                  <a:lnTo>
                    <a:pt x="1182" y="1209"/>
                  </a:lnTo>
                  <a:lnTo>
                    <a:pt x="1287" y="1152"/>
                  </a:lnTo>
                  <a:lnTo>
                    <a:pt x="1387" y="1088"/>
                  </a:lnTo>
                  <a:lnTo>
                    <a:pt x="1482" y="1020"/>
                  </a:lnTo>
                  <a:lnTo>
                    <a:pt x="1574" y="946"/>
                  </a:lnTo>
                  <a:lnTo>
                    <a:pt x="1660" y="866"/>
                  </a:lnTo>
                  <a:lnTo>
                    <a:pt x="1742" y="781"/>
                  </a:lnTo>
                  <a:lnTo>
                    <a:pt x="1819" y="692"/>
                  </a:lnTo>
                  <a:lnTo>
                    <a:pt x="1889" y="597"/>
                  </a:lnTo>
                  <a:lnTo>
                    <a:pt x="1922" y="549"/>
                  </a:lnTo>
                  <a:lnTo>
                    <a:pt x="1298" y="535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A9C500"/>
            </a:solidFill>
            <a:ln>
              <a:noFill/>
            </a:ln>
          </p:spPr>
          <p:txBody>
            <a:bodyPr spcFirstLastPara="1" wrap="square" lIns="91425" tIns="45700" rIns="4572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16"/>
          <p:cNvSpPr txBox="1"/>
          <p:nvPr/>
        </p:nvSpPr>
        <p:spPr>
          <a:xfrm>
            <a:off x="5464000" y="1467000"/>
            <a:ext cx="4764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sz="17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16"/>
          <p:cNvSpPr txBox="1"/>
          <p:nvPr/>
        </p:nvSpPr>
        <p:spPr>
          <a:xfrm>
            <a:off x="6277250" y="3285000"/>
            <a:ext cx="3654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6"/>
          <p:cNvSpPr txBox="1"/>
          <p:nvPr/>
        </p:nvSpPr>
        <p:spPr>
          <a:xfrm>
            <a:off x="5428150" y="4868675"/>
            <a:ext cx="5481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6"/>
          <p:cNvSpPr txBox="1"/>
          <p:nvPr/>
        </p:nvSpPr>
        <p:spPr>
          <a:xfrm>
            <a:off x="3326425" y="4868675"/>
            <a:ext cx="5481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6"/>
          <p:cNvSpPr txBox="1"/>
          <p:nvPr/>
        </p:nvSpPr>
        <p:spPr>
          <a:xfrm>
            <a:off x="2378825" y="3120150"/>
            <a:ext cx="4764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 rot="2210171">
            <a:off x="5547011" y="1016190"/>
            <a:ext cx="1121880" cy="78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Rear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Front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3362275" y="1343125"/>
            <a:ext cx="4764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 rot="1904">
            <a:off x="5079415" y="2124840"/>
            <a:ext cx="5418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6"/>
          <p:cNvSpPr/>
          <p:nvPr/>
        </p:nvSpPr>
        <p:spPr>
          <a:xfrm rot="2180962">
            <a:off x="5760628" y="917744"/>
            <a:ext cx="686848" cy="457700"/>
          </a:xfrm>
          <a:prstGeom prst="rect">
            <a:avLst/>
          </a:prstGeom>
          <a:solidFill>
            <a:srgbClr val="EFE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5627400" y="3426725"/>
            <a:ext cx="548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 rot="5224701">
            <a:off x="6436131" y="3330719"/>
            <a:ext cx="753379" cy="39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Rear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4813975" y="4407425"/>
            <a:ext cx="5481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 rot="20735775">
            <a:off x="5428150" y="5211875"/>
            <a:ext cx="824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Rear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3551350" y="4229200"/>
            <a:ext cx="5736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40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 rot="2062582">
            <a:off x="2895907" y="5156675"/>
            <a:ext cx="7641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Rear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3141575" y="3010900"/>
            <a:ext cx="57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 rot="5400000">
            <a:off x="1937388" y="3167231"/>
            <a:ext cx="824390" cy="36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Rear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3939000" y="2119800"/>
            <a:ext cx="541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60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 rot="-2161444">
            <a:off x="2868253" y="1086890"/>
            <a:ext cx="764123" cy="28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Rear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6"/>
          <p:cNvSpPr/>
          <p:nvPr/>
        </p:nvSpPr>
        <p:spPr>
          <a:xfrm rot="5401502">
            <a:off x="6965577" y="3426618"/>
            <a:ext cx="1075234" cy="507159"/>
          </a:xfrm>
          <a:prstGeom prst="rect">
            <a:avLst/>
          </a:prstGeom>
          <a:solidFill>
            <a:srgbClr val="EFE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 rot="5400000">
            <a:off x="6782986" y="3502384"/>
            <a:ext cx="1296658" cy="599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6"/>
          <p:cNvSpPr txBox="1"/>
          <p:nvPr/>
        </p:nvSpPr>
        <p:spPr>
          <a:xfrm rot="2395163">
            <a:off x="5680197" y="961744"/>
            <a:ext cx="1003655" cy="555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Rear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6"/>
          <p:cNvSpPr txBox="1"/>
          <p:nvPr/>
        </p:nvSpPr>
        <p:spPr>
          <a:xfrm>
            <a:off x="5063525" y="2124700"/>
            <a:ext cx="5736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70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6"/>
          <p:cNvSpPr txBox="1"/>
          <p:nvPr/>
        </p:nvSpPr>
        <p:spPr>
          <a:xfrm rot="634">
            <a:off x="6917383" y="4772975"/>
            <a:ext cx="1627500" cy="965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359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Rear=-1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Front=-1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 txBox="1">
            <a:spLocks noGrp="1"/>
          </p:cNvSpPr>
          <p:nvPr>
            <p:ph type="title"/>
          </p:nvPr>
        </p:nvSpPr>
        <p:spPr>
          <a:xfrm>
            <a:off x="650825" y="457200"/>
            <a:ext cx="7886700" cy="73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Enqueue Function:</a:t>
            </a:r>
            <a:endParaRPr sz="4800" b="1" dirty="0"/>
          </a:p>
        </p:txBody>
      </p:sp>
      <p:sp>
        <p:nvSpPr>
          <p:cNvPr id="291" name="Google Shape;291;p17"/>
          <p:cNvSpPr txBox="1"/>
          <p:nvPr/>
        </p:nvSpPr>
        <p:spPr>
          <a:xfrm>
            <a:off x="940045" y="1752600"/>
            <a:ext cx="6833700" cy="289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isFull</a:t>
            </a:r>
            <a:r>
              <a:rPr lang="en-US" sz="32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then return </a:t>
            </a:r>
            <a:endParaRPr lang="en-US" sz="28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457200" indent="-457200">
              <a:lnSpc>
                <a:spcPct val="115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(front &amp;&amp; rear == -1)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 then 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front = rear = </a:t>
            </a: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0</a:t>
            </a:r>
          </a:p>
          <a:p>
            <a:pPr marL="457200" lvl="0" indent="-457200">
              <a:lnSpc>
                <a:spcPct val="115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800" b="1" dirty="0" smtClean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pt-BR" sz="28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b="1" dirty="0">
                <a:latin typeface="Calibri"/>
                <a:ea typeface="Calibri"/>
                <a:cs typeface="Calibri"/>
                <a:sym typeface="Calibri"/>
              </a:rPr>
              <a:t>rear = (rear + 1) % </a:t>
            </a:r>
            <a:r>
              <a:rPr lang="pt-BR" sz="2800" b="1" dirty="0" smtClean="0">
                <a:latin typeface="Calibri"/>
                <a:ea typeface="Calibri"/>
                <a:cs typeface="Calibri"/>
                <a:sym typeface="Calibri"/>
              </a:rPr>
              <a:t>N</a:t>
            </a:r>
            <a:endParaRPr lang="pt-BR" sz="2800" b="1" dirty="0">
              <a:latin typeface="Calibri"/>
              <a:ea typeface="Calibri"/>
              <a:cs typeface="Calibri"/>
              <a:sym typeface="Calibri"/>
            </a:endParaRPr>
          </a:p>
          <a:p>
            <a:pPr marL="514350" indent="-514350">
              <a:lnSpc>
                <a:spcPct val="115000"/>
              </a:lnSpc>
              <a:spcBef>
                <a:spcPts val="1000"/>
              </a:spcBef>
              <a:buFontTx/>
              <a:buAutoNum type="arabicPeriod"/>
            </a:pPr>
            <a:endParaRPr lang="en-US" sz="2400" b="1" dirty="0"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 txBox="1">
            <a:spLocks noGrp="1"/>
          </p:cNvSpPr>
          <p:nvPr>
            <p:ph type="title"/>
          </p:nvPr>
        </p:nvSpPr>
        <p:spPr>
          <a:xfrm>
            <a:off x="650825" y="457200"/>
            <a:ext cx="7886700" cy="73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/>
              <a:t>Dequeue Function</a:t>
            </a:r>
            <a:r>
              <a:rPr lang="en-US" sz="4800" b="1" dirty="0"/>
              <a:t>:</a:t>
            </a:r>
            <a:endParaRPr sz="4800" b="1" dirty="0"/>
          </a:p>
        </p:txBody>
      </p:sp>
      <p:sp>
        <p:nvSpPr>
          <p:cNvPr id="291" name="Google Shape;291;p17"/>
          <p:cNvSpPr txBox="1"/>
          <p:nvPr/>
        </p:nvSpPr>
        <p:spPr>
          <a:xfrm>
            <a:off x="940045" y="1752600"/>
            <a:ext cx="6833700" cy="289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isEmplty </a:t>
            </a:r>
            <a: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  <a:t>then 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return </a:t>
            </a:r>
            <a:endParaRPr lang="en-US" sz="28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457200" indent="-457200">
              <a:lnSpc>
                <a:spcPct val="115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(front </a:t>
            </a: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== rear)</a:t>
            </a:r>
            <a: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then </a:t>
            </a:r>
            <a: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front 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= rear = </a:t>
            </a: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-1</a:t>
            </a:r>
          </a:p>
          <a:p>
            <a:pPr marL="457200" lvl="0" indent="-457200">
              <a:lnSpc>
                <a:spcPct val="115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800" b="1" dirty="0" smtClean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pt-BR" sz="28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b="1" dirty="0" smtClean="0">
                <a:latin typeface="Calibri"/>
                <a:ea typeface="Calibri"/>
                <a:cs typeface="Calibri"/>
                <a:sym typeface="Calibri"/>
              </a:rPr>
              <a:t>front= (front+ </a:t>
            </a:r>
            <a:r>
              <a:rPr lang="pt-BR" sz="2800" b="1" dirty="0">
                <a:latin typeface="Calibri"/>
                <a:ea typeface="Calibri"/>
                <a:cs typeface="Calibri"/>
                <a:sym typeface="Calibri"/>
              </a:rPr>
              <a:t>1) % </a:t>
            </a:r>
            <a:r>
              <a:rPr lang="pt-BR" sz="2800" b="1" dirty="0" smtClean="0">
                <a:latin typeface="Calibri"/>
                <a:ea typeface="Calibri"/>
                <a:cs typeface="Calibri"/>
                <a:sym typeface="Calibri"/>
              </a:rPr>
              <a:t>N</a:t>
            </a:r>
            <a:endParaRPr lang="pt-BR" sz="2800" b="1" dirty="0">
              <a:latin typeface="Calibri"/>
              <a:ea typeface="Calibri"/>
              <a:cs typeface="Calibri"/>
              <a:sym typeface="Calibri"/>
            </a:endParaRPr>
          </a:p>
          <a:p>
            <a:pPr marL="514350" indent="-514350">
              <a:lnSpc>
                <a:spcPct val="115000"/>
              </a:lnSpc>
              <a:spcBef>
                <a:spcPts val="1000"/>
              </a:spcBef>
              <a:buFontTx/>
              <a:buAutoNum type="arabicPeriod"/>
            </a:pPr>
            <a:endParaRPr lang="en-US" sz="2400" b="1" dirty="0"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09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9600" b="1" dirty="0"/>
              <a:t>Deque</a:t>
            </a:r>
            <a:endParaRPr b="1" dirty="0"/>
          </a:p>
        </p:txBody>
      </p:sp>
      <p:sp>
        <p:nvSpPr>
          <p:cNvPr id="310" name="Google Shape;310;p19"/>
          <p:cNvSpPr txBox="1">
            <a:spLocks noGrp="1"/>
          </p:cNvSpPr>
          <p:nvPr>
            <p:ph type="subTitle" idx="1"/>
          </p:nvPr>
        </p:nvSpPr>
        <p:spPr>
          <a:xfrm>
            <a:off x="1295400" y="3657600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/>
              <a:t>A brief introduction Deque with implementation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What is a Deque (or double-ended queue)</a:t>
            </a:r>
            <a:endParaRPr b="1" dirty="0"/>
          </a:p>
        </p:txBody>
      </p:sp>
      <p:sp>
        <p:nvSpPr>
          <p:cNvPr id="322" name="Google Shape;322;p20"/>
          <p:cNvSpPr txBox="1">
            <a:spLocks noGrp="1"/>
          </p:cNvSpPr>
          <p:nvPr>
            <p:ph idx="1"/>
          </p:nvPr>
        </p:nvSpPr>
        <p:spPr>
          <a:xfrm>
            <a:off x="609600" y="2438400"/>
            <a:ext cx="7886700" cy="405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508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None/>
            </a:pPr>
            <a:r>
              <a:rPr lang="en-US" sz="2400" dirty="0"/>
              <a:t>Deque is a linear data structure where the </a:t>
            </a:r>
            <a:r>
              <a:rPr lang="en-US" sz="2400" dirty="0">
                <a:solidFill>
                  <a:srgbClr val="FF0000"/>
                </a:solidFill>
              </a:rPr>
              <a:t>insertion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0000"/>
                </a:solidFill>
              </a:rPr>
              <a:t>deletion</a:t>
            </a:r>
            <a:r>
              <a:rPr lang="en-US" sz="2400" dirty="0"/>
              <a:t> operations are performed from </a:t>
            </a:r>
            <a:r>
              <a:rPr lang="en-US" sz="2400" dirty="0">
                <a:solidFill>
                  <a:srgbClr val="FF0000"/>
                </a:solidFill>
              </a:rPr>
              <a:t>both ends</a:t>
            </a:r>
            <a:endParaRPr lang="en-US" sz="24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2289627" y="4572000"/>
            <a:ext cx="762000" cy="533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55256" y="4572000"/>
            <a:ext cx="762000" cy="533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66657" y="4572000"/>
            <a:ext cx="762000" cy="533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17256" y="4572000"/>
            <a:ext cx="762000" cy="533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9256" y="4572000"/>
            <a:ext cx="762000" cy="533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248400" y="47244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248401" y="4927600"/>
            <a:ext cx="8381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300843" y="4909457"/>
            <a:ext cx="87085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295400" y="4709886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39000" y="4554444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insertion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239000" y="48387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deletion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81000" y="4554443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insertion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381000" y="4773711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deletion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2895600" y="5359791"/>
            <a:ext cx="307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Representation of Deque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800" b="1" dirty="0"/>
              <a:t>Types of deque</a:t>
            </a:r>
            <a:endParaRPr sz="48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5800" y="2057400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lvl="0" indent="0">
              <a:buNone/>
            </a:pPr>
            <a:r>
              <a:rPr lang="en-US" sz="2400" dirty="0"/>
              <a:t>There are two types of deque </a:t>
            </a:r>
            <a:endParaRPr lang="en-US" sz="2800" dirty="0"/>
          </a:p>
          <a:p>
            <a:r>
              <a:rPr lang="en-US" sz="2400" dirty="0" smtClean="0"/>
              <a:t>Output restricted queue</a:t>
            </a:r>
          </a:p>
          <a:p>
            <a:r>
              <a:rPr lang="en-US" sz="2400" dirty="0" smtClean="0"/>
              <a:t>Input restricted queue</a:t>
            </a:r>
          </a:p>
          <a:p>
            <a:pPr marL="45720" indent="0">
              <a:buNone/>
            </a:pPr>
            <a:endParaRPr lang="en-US" sz="2800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344486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 txBox="1">
            <a:spLocks noGrp="1"/>
          </p:cNvSpPr>
          <p:nvPr>
            <p:ph type="title"/>
          </p:nvPr>
        </p:nvSpPr>
        <p:spPr>
          <a:xfrm>
            <a:off x="609600" y="457200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800" b="1" dirty="0"/>
              <a:t>Input restricted Queue</a:t>
            </a:r>
            <a:endParaRPr sz="4800" b="1" dirty="0"/>
          </a:p>
        </p:txBody>
      </p:sp>
      <p:pic>
        <p:nvPicPr>
          <p:cNvPr id="336" name="Google Shape;336;p22" descr="Deque (or double-ended queue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8525" y="3733800"/>
            <a:ext cx="9231700" cy="28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79725" y="1676400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F0000"/>
                </a:solidFill>
              </a:rPr>
              <a:t>insertion</a:t>
            </a:r>
            <a:r>
              <a:rPr lang="en-US" sz="2800" dirty="0"/>
              <a:t> operation can be performed at </a:t>
            </a:r>
            <a:r>
              <a:rPr lang="en-US" sz="2800" dirty="0">
                <a:solidFill>
                  <a:srgbClr val="FF0000"/>
                </a:solidFill>
              </a:rPr>
              <a:t>only one end</a:t>
            </a:r>
            <a:endParaRPr lang="en-US" sz="2800" dirty="0" smtClean="0"/>
          </a:p>
          <a:p>
            <a:r>
              <a:rPr lang="en-US" sz="2800" dirty="0">
                <a:solidFill>
                  <a:srgbClr val="FF0000"/>
                </a:solidFill>
              </a:rPr>
              <a:t>deletion</a:t>
            </a:r>
            <a:r>
              <a:rPr lang="en-US" sz="2800" dirty="0"/>
              <a:t> can be performed from </a:t>
            </a:r>
            <a:r>
              <a:rPr lang="en-US" sz="2800" dirty="0">
                <a:solidFill>
                  <a:srgbClr val="FF0000"/>
                </a:solidFill>
              </a:rPr>
              <a:t>both ends</a:t>
            </a:r>
            <a:endParaRPr lang="en-US" sz="2800" dirty="0" smtClean="0"/>
          </a:p>
          <a:p>
            <a:pPr marL="45720" indent="0">
              <a:buNone/>
            </a:pPr>
            <a:endParaRPr lang="en-US" sz="2800" dirty="0" smtClean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800" b="1" dirty="0"/>
              <a:t>Output restricted Queue</a:t>
            </a:r>
            <a:endParaRPr sz="4800" b="1" dirty="0"/>
          </a:p>
        </p:txBody>
      </p:sp>
      <p:pic>
        <p:nvPicPr>
          <p:cNvPr id="343" name="Google Shape;343;p23" descr="Deque (or double-ended queue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008461"/>
            <a:ext cx="9144000" cy="28495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96636" y="1752601"/>
            <a:ext cx="73152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F0000"/>
                </a:solidFill>
              </a:rPr>
              <a:t>Deletion</a:t>
            </a:r>
            <a:r>
              <a:rPr lang="en-US" sz="2800" dirty="0"/>
              <a:t> operation can be performed at </a:t>
            </a:r>
            <a:r>
              <a:rPr lang="en-US" sz="2800" dirty="0">
                <a:solidFill>
                  <a:srgbClr val="FF0000"/>
                </a:solidFill>
              </a:rPr>
              <a:t>only one end 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Insertion</a:t>
            </a:r>
            <a:r>
              <a:rPr lang="en-US" sz="2800" dirty="0"/>
              <a:t> can be performed from </a:t>
            </a:r>
            <a:r>
              <a:rPr lang="en-US" sz="2800" dirty="0">
                <a:solidFill>
                  <a:srgbClr val="FF0000"/>
                </a:solidFill>
              </a:rPr>
              <a:t>both ends</a:t>
            </a:r>
            <a:endParaRPr lang="en-US" sz="2800" dirty="0" smtClean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685801" y="533400"/>
            <a:ext cx="65532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Operations performed on </a:t>
            </a:r>
            <a:r>
              <a:rPr lang="en-US" b="1" dirty="0" smtClean="0"/>
              <a:t>                deque</a:t>
            </a:r>
            <a:endParaRPr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2286000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Insertion at front</a:t>
            </a:r>
          </a:p>
          <a:p>
            <a:r>
              <a:rPr lang="en-US" sz="2400" dirty="0" smtClean="0"/>
              <a:t>Insertion at rear</a:t>
            </a:r>
          </a:p>
          <a:p>
            <a:r>
              <a:rPr lang="en-US" sz="2400" dirty="0" smtClean="0"/>
              <a:t>Deletion at front</a:t>
            </a:r>
          </a:p>
          <a:p>
            <a:r>
              <a:rPr lang="en-US" sz="2400" dirty="0" smtClean="0"/>
              <a:t>Deletion at rear</a:t>
            </a:r>
            <a:endParaRPr lang="en-US" sz="2400" dirty="0" smtClean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"/>
          <p:cNvSpPr txBox="1">
            <a:spLocks noGrp="1"/>
          </p:cNvSpPr>
          <p:nvPr>
            <p:ph idx="1"/>
          </p:nvPr>
        </p:nvSpPr>
        <p:spPr>
          <a:xfrm>
            <a:off x="609600" y="838200"/>
            <a:ext cx="7886700" cy="555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 b="1" dirty="0" smtClean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Full Queue</a:t>
            </a:r>
            <a:endParaRPr b="1" dirty="0" smtClean="0">
              <a:solidFill>
                <a:schemeClr val="tx2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lang="en-US" sz="3600" b="1" dirty="0" smtClean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 b="1" dirty="0" smtClean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Empty </a:t>
            </a:r>
            <a:r>
              <a:rPr lang="en-US" sz="36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endParaRPr b="1" dirty="0">
              <a:solidFill>
                <a:schemeClr val="tx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b="1" dirty="0"/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62000" y="1524000"/>
            <a:ext cx="7315200" cy="140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Check</a:t>
            </a:r>
            <a:endParaRPr lang="en-US" sz="2400" dirty="0" smtClean="0"/>
          </a:p>
          <a:p>
            <a:pPr marL="457200" lvl="1" indent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None/>
            </a:pPr>
            <a:r>
              <a:rPr lang="en-US" dirty="0" smtClean="0"/>
              <a:t>((</a:t>
            </a:r>
            <a:r>
              <a:rPr lang="en-US" dirty="0"/>
              <a:t>front == 0 &amp;&amp; rear == n - 1) </a:t>
            </a:r>
            <a:r>
              <a:rPr lang="en-US" b="1" dirty="0"/>
              <a:t>OR</a:t>
            </a:r>
            <a:r>
              <a:rPr lang="en-US" dirty="0"/>
              <a:t> (front == rear + 1))</a:t>
            </a:r>
          </a:p>
          <a:p>
            <a:pPr marL="457200" lvl="1" indent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None/>
            </a:pPr>
            <a:r>
              <a:rPr lang="en-US" sz="2800" dirty="0"/>
              <a:t>	Return </a:t>
            </a:r>
            <a:r>
              <a:rPr lang="en-US" sz="2800" dirty="0" smtClean="0"/>
              <a:t>true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2000" y="3653981"/>
            <a:ext cx="7315200" cy="140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Check</a:t>
            </a:r>
            <a:endParaRPr lang="en-US" sz="2400" dirty="0" smtClean="0"/>
          </a:p>
          <a:p>
            <a:pPr marL="457200" lvl="1" indent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None/>
            </a:pPr>
            <a:r>
              <a:rPr lang="en-US" dirty="0" smtClean="0"/>
              <a:t>Front </a:t>
            </a:r>
            <a:r>
              <a:rPr lang="en-US" dirty="0"/>
              <a:t>== -1</a:t>
            </a:r>
          </a:p>
          <a:p>
            <a:pPr marL="457200" lvl="1" indent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None/>
            </a:pPr>
            <a:r>
              <a:rPr lang="en-US" sz="2800" dirty="0" smtClean="0"/>
              <a:t>	Return true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/>
              <a:t>Insertion at the front end</a:t>
            </a:r>
            <a:endParaRPr sz="4400" b="1" dirty="0"/>
          </a:p>
        </p:txBody>
      </p:sp>
      <p:sp>
        <p:nvSpPr>
          <p:cNvPr id="361" name="Google Shape;361;p26"/>
          <p:cNvSpPr/>
          <p:nvPr/>
        </p:nvSpPr>
        <p:spPr>
          <a:xfrm>
            <a:off x="2668036" y="5151782"/>
            <a:ext cx="608564" cy="609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dirty="0"/>
          </a:p>
        </p:txBody>
      </p:sp>
      <p:sp>
        <p:nvSpPr>
          <p:cNvPr id="362" name="Google Shape;362;p26"/>
          <p:cNvSpPr/>
          <p:nvPr/>
        </p:nvSpPr>
        <p:spPr>
          <a:xfrm>
            <a:off x="5287861" y="5151782"/>
            <a:ext cx="815423" cy="609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sp>
        <p:nvSpPr>
          <p:cNvPr id="363" name="Google Shape;363;p26"/>
          <p:cNvSpPr/>
          <p:nvPr/>
        </p:nvSpPr>
        <p:spPr>
          <a:xfrm>
            <a:off x="3276600" y="5151782"/>
            <a:ext cx="700993" cy="609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dirty="0"/>
          </a:p>
        </p:txBody>
      </p:sp>
      <p:sp>
        <p:nvSpPr>
          <p:cNvPr id="364" name="Google Shape;364;p26"/>
          <p:cNvSpPr/>
          <p:nvPr/>
        </p:nvSpPr>
        <p:spPr>
          <a:xfrm>
            <a:off x="3977593" y="5151782"/>
            <a:ext cx="639418" cy="609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dirty="0"/>
          </a:p>
        </p:txBody>
      </p:sp>
      <p:sp>
        <p:nvSpPr>
          <p:cNvPr id="365" name="Google Shape;365;p26"/>
          <p:cNvSpPr/>
          <p:nvPr/>
        </p:nvSpPr>
        <p:spPr>
          <a:xfrm>
            <a:off x="4618628" y="5151782"/>
            <a:ext cx="669235" cy="609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366" name="Google Shape;366;p26"/>
          <p:cNvSpPr txBox="1"/>
          <p:nvPr/>
        </p:nvSpPr>
        <p:spPr>
          <a:xfrm>
            <a:off x="2777640" y="4675569"/>
            <a:ext cx="237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0</a:t>
            </a:r>
            <a:endParaRPr dirty="0"/>
          </a:p>
        </p:txBody>
      </p:sp>
      <p:sp>
        <p:nvSpPr>
          <p:cNvPr id="367" name="Google Shape;367;p26"/>
          <p:cNvSpPr txBox="1"/>
          <p:nvPr/>
        </p:nvSpPr>
        <p:spPr>
          <a:xfrm>
            <a:off x="4834249" y="4674226"/>
            <a:ext cx="237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3</a:t>
            </a:r>
            <a:endParaRPr dirty="0"/>
          </a:p>
        </p:txBody>
      </p:sp>
      <p:sp>
        <p:nvSpPr>
          <p:cNvPr id="368" name="Google Shape;368;p26"/>
          <p:cNvSpPr txBox="1"/>
          <p:nvPr/>
        </p:nvSpPr>
        <p:spPr>
          <a:xfrm>
            <a:off x="4178306" y="4690932"/>
            <a:ext cx="237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</p:txBody>
      </p:sp>
      <p:sp>
        <p:nvSpPr>
          <p:cNvPr id="369" name="Google Shape;369;p26"/>
          <p:cNvSpPr txBox="1"/>
          <p:nvPr/>
        </p:nvSpPr>
        <p:spPr>
          <a:xfrm>
            <a:off x="3492106" y="4690932"/>
            <a:ext cx="237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1</a:t>
            </a:r>
            <a:endParaRPr dirty="0"/>
          </a:p>
        </p:txBody>
      </p:sp>
      <p:sp>
        <p:nvSpPr>
          <p:cNvPr id="370" name="Google Shape;370;p26"/>
          <p:cNvSpPr txBox="1"/>
          <p:nvPr/>
        </p:nvSpPr>
        <p:spPr>
          <a:xfrm>
            <a:off x="5576578" y="4674226"/>
            <a:ext cx="2379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4</a:t>
            </a:r>
            <a:endParaRPr dirty="0"/>
          </a:p>
        </p:txBody>
      </p:sp>
      <p:sp>
        <p:nvSpPr>
          <p:cNvPr id="371" name="Google Shape;371;p26"/>
          <p:cNvSpPr txBox="1"/>
          <p:nvPr/>
        </p:nvSpPr>
        <p:spPr>
          <a:xfrm>
            <a:off x="3336168" y="5804691"/>
            <a:ext cx="7322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front</a:t>
            </a:r>
            <a:endParaRPr dirty="0"/>
          </a:p>
        </p:txBody>
      </p:sp>
      <p:sp>
        <p:nvSpPr>
          <p:cNvPr id="372" name="Google Shape;372;p26"/>
          <p:cNvSpPr txBox="1"/>
          <p:nvPr/>
        </p:nvSpPr>
        <p:spPr>
          <a:xfrm>
            <a:off x="5444958" y="5755318"/>
            <a:ext cx="7392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rear</a:t>
            </a:r>
            <a:endParaRPr dirty="0"/>
          </a:p>
        </p:txBody>
      </p:sp>
      <p:sp>
        <p:nvSpPr>
          <p:cNvPr id="373" name="Google Shape;373;p26"/>
          <p:cNvSpPr/>
          <p:nvPr/>
        </p:nvSpPr>
        <p:spPr>
          <a:xfrm>
            <a:off x="627610" y="1981200"/>
            <a:ext cx="6458989" cy="838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6"/>
          <p:cNvSpPr/>
          <p:nvPr/>
        </p:nvSpPr>
        <p:spPr>
          <a:xfrm>
            <a:off x="627610" y="3124200"/>
            <a:ext cx="6458989" cy="55124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85800" y="1520737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check </a:t>
            </a:r>
            <a:r>
              <a:rPr lang="en-US" sz="2400" dirty="0"/>
              <a:t>if Full then </a:t>
            </a:r>
            <a:r>
              <a:rPr lang="en-US" sz="2400" dirty="0" smtClean="0"/>
              <a:t>return</a:t>
            </a:r>
          </a:p>
          <a:p>
            <a:r>
              <a:rPr lang="en-US" sz="2400" dirty="0" smtClean="0"/>
              <a:t>if </a:t>
            </a:r>
            <a:r>
              <a:rPr lang="en-US" sz="2400" b="1" dirty="0"/>
              <a:t>front == -1 </a:t>
            </a:r>
            <a:r>
              <a:rPr lang="en-US" sz="2400" dirty="0"/>
              <a:t>then </a:t>
            </a:r>
            <a:r>
              <a:rPr lang="en-US" sz="2400" b="1" dirty="0"/>
              <a:t>front = rear = </a:t>
            </a:r>
            <a:r>
              <a:rPr lang="en-US" sz="2400" b="1" dirty="0" smtClean="0"/>
              <a:t>0</a:t>
            </a:r>
            <a:endParaRPr lang="en-US" sz="2400" dirty="0" smtClean="0"/>
          </a:p>
          <a:p>
            <a:r>
              <a:rPr lang="en-US" sz="2400" dirty="0" smtClean="0"/>
              <a:t>If </a:t>
            </a:r>
            <a:r>
              <a:rPr lang="en-US" sz="2400" b="1" dirty="0"/>
              <a:t>front == 0</a:t>
            </a:r>
            <a:r>
              <a:rPr lang="en-US" sz="2400" dirty="0"/>
              <a:t>, then </a:t>
            </a:r>
            <a:r>
              <a:rPr lang="en-US" sz="2400" b="1" dirty="0"/>
              <a:t>front = n-1 </a:t>
            </a:r>
            <a:r>
              <a:rPr lang="en-US" sz="2400" dirty="0"/>
              <a:t>(last </a:t>
            </a:r>
            <a:r>
              <a:rPr lang="en-US" sz="2400" dirty="0" smtClean="0"/>
              <a:t>index)</a:t>
            </a:r>
          </a:p>
          <a:p>
            <a:endParaRPr lang="en-US" sz="2400" dirty="0" smtClean="0"/>
          </a:p>
          <a:p>
            <a:r>
              <a:rPr lang="en-US" sz="2400" dirty="0" smtClean="0"/>
              <a:t>Else</a:t>
            </a:r>
            <a:r>
              <a:rPr lang="en-US" sz="2400" dirty="0"/>
              <a:t>, </a:t>
            </a:r>
            <a:r>
              <a:rPr lang="en-US" sz="2400" b="1" dirty="0"/>
              <a:t>Front-</a:t>
            </a:r>
            <a:r>
              <a:rPr lang="en-US" sz="2400" b="1" dirty="0" smtClean="0"/>
              <a:t>-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Add the new element into </a:t>
            </a:r>
            <a:r>
              <a:rPr lang="en-US" sz="2400" b="1" dirty="0"/>
              <a:t>array[front]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 smtClean="0"/>
              <a:t>Deletion at </a:t>
            </a:r>
            <a:r>
              <a:rPr lang="en-US" sz="4400" b="1" dirty="0"/>
              <a:t>the front end</a:t>
            </a:r>
            <a:endParaRPr sz="4400" b="1" dirty="0"/>
          </a:p>
        </p:txBody>
      </p:sp>
      <p:sp>
        <p:nvSpPr>
          <p:cNvPr id="361" name="Google Shape;361;p26"/>
          <p:cNvSpPr/>
          <p:nvPr/>
        </p:nvSpPr>
        <p:spPr>
          <a:xfrm>
            <a:off x="2668036" y="5151782"/>
            <a:ext cx="608564" cy="609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dirty="0"/>
          </a:p>
        </p:txBody>
      </p:sp>
      <p:sp>
        <p:nvSpPr>
          <p:cNvPr id="362" name="Google Shape;362;p26"/>
          <p:cNvSpPr/>
          <p:nvPr/>
        </p:nvSpPr>
        <p:spPr>
          <a:xfrm>
            <a:off x="5287861" y="5151782"/>
            <a:ext cx="815423" cy="609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sp>
        <p:nvSpPr>
          <p:cNvPr id="363" name="Google Shape;363;p26"/>
          <p:cNvSpPr/>
          <p:nvPr/>
        </p:nvSpPr>
        <p:spPr>
          <a:xfrm>
            <a:off x="3276600" y="5151782"/>
            <a:ext cx="700993" cy="609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dirty="0"/>
          </a:p>
        </p:txBody>
      </p:sp>
      <p:sp>
        <p:nvSpPr>
          <p:cNvPr id="364" name="Google Shape;364;p26"/>
          <p:cNvSpPr/>
          <p:nvPr/>
        </p:nvSpPr>
        <p:spPr>
          <a:xfrm>
            <a:off x="3977593" y="5151782"/>
            <a:ext cx="639418" cy="609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dirty="0"/>
          </a:p>
        </p:txBody>
      </p:sp>
      <p:sp>
        <p:nvSpPr>
          <p:cNvPr id="365" name="Google Shape;365;p26"/>
          <p:cNvSpPr/>
          <p:nvPr/>
        </p:nvSpPr>
        <p:spPr>
          <a:xfrm>
            <a:off x="4618628" y="5151782"/>
            <a:ext cx="669235" cy="609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366" name="Google Shape;366;p26"/>
          <p:cNvSpPr txBox="1"/>
          <p:nvPr/>
        </p:nvSpPr>
        <p:spPr>
          <a:xfrm>
            <a:off x="2777640" y="4675569"/>
            <a:ext cx="237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0</a:t>
            </a:r>
            <a:endParaRPr dirty="0"/>
          </a:p>
        </p:txBody>
      </p:sp>
      <p:sp>
        <p:nvSpPr>
          <p:cNvPr id="367" name="Google Shape;367;p26"/>
          <p:cNvSpPr txBox="1"/>
          <p:nvPr/>
        </p:nvSpPr>
        <p:spPr>
          <a:xfrm>
            <a:off x="4834249" y="4674226"/>
            <a:ext cx="237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3</a:t>
            </a:r>
            <a:endParaRPr dirty="0"/>
          </a:p>
        </p:txBody>
      </p:sp>
      <p:sp>
        <p:nvSpPr>
          <p:cNvPr id="368" name="Google Shape;368;p26"/>
          <p:cNvSpPr txBox="1"/>
          <p:nvPr/>
        </p:nvSpPr>
        <p:spPr>
          <a:xfrm>
            <a:off x="4178306" y="4690932"/>
            <a:ext cx="237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</p:txBody>
      </p:sp>
      <p:sp>
        <p:nvSpPr>
          <p:cNvPr id="369" name="Google Shape;369;p26"/>
          <p:cNvSpPr txBox="1"/>
          <p:nvPr/>
        </p:nvSpPr>
        <p:spPr>
          <a:xfrm>
            <a:off x="3492106" y="4690932"/>
            <a:ext cx="237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1</a:t>
            </a:r>
            <a:endParaRPr dirty="0"/>
          </a:p>
        </p:txBody>
      </p:sp>
      <p:sp>
        <p:nvSpPr>
          <p:cNvPr id="370" name="Google Shape;370;p26"/>
          <p:cNvSpPr txBox="1"/>
          <p:nvPr/>
        </p:nvSpPr>
        <p:spPr>
          <a:xfrm>
            <a:off x="5576578" y="4674226"/>
            <a:ext cx="2379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4</a:t>
            </a:r>
            <a:endParaRPr dirty="0"/>
          </a:p>
        </p:txBody>
      </p:sp>
      <p:sp>
        <p:nvSpPr>
          <p:cNvPr id="371" name="Google Shape;371;p26"/>
          <p:cNvSpPr txBox="1"/>
          <p:nvPr/>
        </p:nvSpPr>
        <p:spPr>
          <a:xfrm>
            <a:off x="3336168" y="5804691"/>
            <a:ext cx="7322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front</a:t>
            </a:r>
            <a:endParaRPr dirty="0"/>
          </a:p>
        </p:txBody>
      </p:sp>
      <p:sp>
        <p:nvSpPr>
          <p:cNvPr id="372" name="Google Shape;372;p26"/>
          <p:cNvSpPr txBox="1"/>
          <p:nvPr/>
        </p:nvSpPr>
        <p:spPr>
          <a:xfrm>
            <a:off x="5444958" y="5755318"/>
            <a:ext cx="7392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rear</a:t>
            </a:r>
            <a:endParaRPr dirty="0"/>
          </a:p>
        </p:txBody>
      </p:sp>
      <p:sp>
        <p:nvSpPr>
          <p:cNvPr id="373" name="Google Shape;373;p26"/>
          <p:cNvSpPr/>
          <p:nvPr/>
        </p:nvSpPr>
        <p:spPr>
          <a:xfrm>
            <a:off x="627610" y="1981200"/>
            <a:ext cx="6611390" cy="838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6"/>
          <p:cNvSpPr/>
          <p:nvPr/>
        </p:nvSpPr>
        <p:spPr>
          <a:xfrm>
            <a:off x="627610" y="3124200"/>
            <a:ext cx="6611390" cy="990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85800" y="1520737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If front = -1 (underflow)</a:t>
            </a:r>
          </a:p>
          <a:p>
            <a:r>
              <a:rPr lang="en-US" sz="2400" dirty="0" smtClean="0"/>
              <a:t>If only one element (front=rear), set front = -1 </a:t>
            </a:r>
          </a:p>
          <a:p>
            <a:pPr marL="4572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and rear = -1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Eles</a:t>
            </a:r>
            <a:r>
              <a:rPr lang="en-US" sz="2400" dirty="0" smtClean="0"/>
              <a:t> if </a:t>
            </a:r>
            <a:r>
              <a:rPr lang="en-US" sz="2400" b="1" dirty="0" smtClean="0"/>
              <a:t>front is at the end (front </a:t>
            </a:r>
            <a:r>
              <a:rPr lang="en-US" sz="2400" b="1" dirty="0"/>
              <a:t>= </a:t>
            </a:r>
            <a:r>
              <a:rPr lang="en-US" sz="2400" b="1" dirty="0" smtClean="0"/>
              <a:t>n-1) then</a:t>
            </a:r>
          </a:p>
          <a:p>
            <a:pPr marL="45720" indent="0">
              <a:buNone/>
            </a:pPr>
            <a:r>
              <a:rPr lang="en-US" sz="2400" b="1" dirty="0"/>
              <a:t> </a:t>
            </a:r>
            <a:r>
              <a:rPr lang="en-US" sz="2400" b="1" dirty="0" smtClean="0"/>
              <a:t> </a:t>
            </a:r>
            <a:r>
              <a:rPr lang="en-US" sz="2400" b="1" dirty="0"/>
              <a:t>front = 0</a:t>
            </a:r>
            <a:endParaRPr lang="en-US" sz="2400" b="1" dirty="0" smtClean="0"/>
          </a:p>
          <a:p>
            <a:r>
              <a:rPr lang="en-US" sz="2400" dirty="0" smtClean="0"/>
              <a:t>Else</a:t>
            </a:r>
            <a:r>
              <a:rPr lang="en-US" sz="2400" dirty="0"/>
              <a:t>, </a:t>
            </a:r>
            <a:r>
              <a:rPr lang="en-US" sz="2400" b="1" dirty="0" smtClean="0"/>
              <a:t>Front++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5214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dirty="0" smtClean="0"/>
              <a:t>Deletion at the rear</a:t>
            </a:r>
            <a:endParaRPr sz="4400" b="1" dirty="0"/>
          </a:p>
        </p:txBody>
      </p:sp>
      <p:sp>
        <p:nvSpPr>
          <p:cNvPr id="361" name="Google Shape;361;p26"/>
          <p:cNvSpPr/>
          <p:nvPr/>
        </p:nvSpPr>
        <p:spPr>
          <a:xfrm>
            <a:off x="2668036" y="5151782"/>
            <a:ext cx="608564" cy="609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dirty="0"/>
          </a:p>
        </p:txBody>
      </p:sp>
      <p:sp>
        <p:nvSpPr>
          <p:cNvPr id="362" name="Google Shape;362;p26"/>
          <p:cNvSpPr/>
          <p:nvPr/>
        </p:nvSpPr>
        <p:spPr>
          <a:xfrm>
            <a:off x="5287861" y="5151782"/>
            <a:ext cx="815423" cy="609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sp>
        <p:nvSpPr>
          <p:cNvPr id="363" name="Google Shape;363;p26"/>
          <p:cNvSpPr/>
          <p:nvPr/>
        </p:nvSpPr>
        <p:spPr>
          <a:xfrm>
            <a:off x="3276600" y="5151782"/>
            <a:ext cx="700993" cy="609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4" name="Google Shape;364;p26"/>
          <p:cNvSpPr/>
          <p:nvPr/>
        </p:nvSpPr>
        <p:spPr>
          <a:xfrm>
            <a:off x="3977593" y="5151782"/>
            <a:ext cx="639418" cy="609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5" name="Google Shape;365;p26"/>
          <p:cNvSpPr/>
          <p:nvPr/>
        </p:nvSpPr>
        <p:spPr>
          <a:xfrm>
            <a:off x="4618628" y="5151782"/>
            <a:ext cx="669235" cy="609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366" name="Google Shape;366;p26"/>
          <p:cNvSpPr txBox="1"/>
          <p:nvPr/>
        </p:nvSpPr>
        <p:spPr>
          <a:xfrm>
            <a:off x="2777640" y="4675569"/>
            <a:ext cx="237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0</a:t>
            </a:r>
            <a:endParaRPr dirty="0"/>
          </a:p>
        </p:txBody>
      </p:sp>
      <p:sp>
        <p:nvSpPr>
          <p:cNvPr id="367" name="Google Shape;367;p26"/>
          <p:cNvSpPr txBox="1"/>
          <p:nvPr/>
        </p:nvSpPr>
        <p:spPr>
          <a:xfrm>
            <a:off x="4834249" y="4674226"/>
            <a:ext cx="237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3</a:t>
            </a:r>
            <a:endParaRPr dirty="0"/>
          </a:p>
        </p:txBody>
      </p:sp>
      <p:sp>
        <p:nvSpPr>
          <p:cNvPr id="368" name="Google Shape;368;p26"/>
          <p:cNvSpPr txBox="1"/>
          <p:nvPr/>
        </p:nvSpPr>
        <p:spPr>
          <a:xfrm>
            <a:off x="4178306" y="4690932"/>
            <a:ext cx="237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</p:txBody>
      </p:sp>
      <p:sp>
        <p:nvSpPr>
          <p:cNvPr id="369" name="Google Shape;369;p26"/>
          <p:cNvSpPr txBox="1"/>
          <p:nvPr/>
        </p:nvSpPr>
        <p:spPr>
          <a:xfrm>
            <a:off x="3492106" y="4690932"/>
            <a:ext cx="237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1</a:t>
            </a:r>
            <a:endParaRPr dirty="0"/>
          </a:p>
        </p:txBody>
      </p:sp>
      <p:sp>
        <p:nvSpPr>
          <p:cNvPr id="370" name="Google Shape;370;p26"/>
          <p:cNvSpPr txBox="1"/>
          <p:nvPr/>
        </p:nvSpPr>
        <p:spPr>
          <a:xfrm>
            <a:off x="5576578" y="4674226"/>
            <a:ext cx="2379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4</a:t>
            </a:r>
            <a:endParaRPr dirty="0"/>
          </a:p>
        </p:txBody>
      </p:sp>
      <p:sp>
        <p:nvSpPr>
          <p:cNvPr id="371" name="Google Shape;371;p26"/>
          <p:cNvSpPr txBox="1"/>
          <p:nvPr/>
        </p:nvSpPr>
        <p:spPr>
          <a:xfrm>
            <a:off x="4617011" y="5780918"/>
            <a:ext cx="7322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front</a:t>
            </a:r>
            <a:endParaRPr dirty="0"/>
          </a:p>
        </p:txBody>
      </p:sp>
      <p:sp>
        <p:nvSpPr>
          <p:cNvPr id="372" name="Google Shape;372;p26"/>
          <p:cNvSpPr txBox="1"/>
          <p:nvPr/>
        </p:nvSpPr>
        <p:spPr>
          <a:xfrm>
            <a:off x="5384069" y="5795713"/>
            <a:ext cx="7392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rear</a:t>
            </a:r>
            <a:endParaRPr dirty="0"/>
          </a:p>
        </p:txBody>
      </p:sp>
      <p:sp>
        <p:nvSpPr>
          <p:cNvPr id="373" name="Google Shape;373;p26"/>
          <p:cNvSpPr/>
          <p:nvPr/>
        </p:nvSpPr>
        <p:spPr>
          <a:xfrm>
            <a:off x="627610" y="1981200"/>
            <a:ext cx="6916190" cy="838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6"/>
          <p:cNvSpPr/>
          <p:nvPr/>
        </p:nvSpPr>
        <p:spPr>
          <a:xfrm>
            <a:off x="627610" y="3124200"/>
            <a:ext cx="6916190" cy="990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85800" y="1520737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If deque is empty (front = -1) (underflow)</a:t>
            </a:r>
          </a:p>
          <a:p>
            <a:r>
              <a:rPr lang="en-US" sz="2400" dirty="0" smtClean="0"/>
              <a:t>If only one element (front = rear), set front = -1</a:t>
            </a:r>
          </a:p>
          <a:p>
            <a:pPr marL="4572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and rear = -1</a:t>
            </a:r>
          </a:p>
          <a:p>
            <a:pPr marL="45720" indent="0">
              <a:buNone/>
            </a:pPr>
            <a:endParaRPr lang="en-US" sz="2400" dirty="0" smtClean="0"/>
          </a:p>
          <a:p>
            <a:r>
              <a:rPr lang="en-US" sz="2400" dirty="0" smtClean="0"/>
              <a:t>Else, if rear is at the front (rear = 0), set go to </a:t>
            </a:r>
          </a:p>
          <a:p>
            <a:pPr marL="4572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the front rear  = n-1</a:t>
            </a:r>
          </a:p>
          <a:p>
            <a:r>
              <a:rPr lang="en-US" sz="2400" dirty="0" smtClean="0"/>
              <a:t>Else rear--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214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Title 1"/>
          <p:cNvSpPr>
            <a:spLocks noGrp="1"/>
          </p:cNvSpPr>
          <p:nvPr>
            <p:ph type="title"/>
          </p:nvPr>
        </p:nvSpPr>
        <p:spPr>
          <a:xfrm>
            <a:off x="914400" y="533400"/>
            <a:ext cx="7315200" cy="1154097"/>
          </a:xfrm>
        </p:spPr>
        <p:txBody>
          <a:bodyPr/>
          <a:lstStyle/>
          <a:p>
            <a:r>
              <a:rPr lang="en-US" sz="4800" b="1" dirty="0"/>
              <a:t>Application</a:t>
            </a:r>
            <a:endParaRPr lang="en-US" b="1" dirty="0"/>
          </a:p>
        </p:txBody>
      </p:sp>
      <p:sp>
        <p:nvSpPr>
          <p:cNvPr id="1048760" name="Content Placeholder 2"/>
          <p:cNvSpPr>
            <a:spLocks noGrp="1"/>
          </p:cNvSpPr>
          <p:nvPr>
            <p:ph idx="1"/>
          </p:nvPr>
        </p:nvSpPr>
        <p:spPr>
          <a:xfrm>
            <a:off x="990600" y="1981200"/>
            <a:ext cx="7315200" cy="3539527"/>
          </a:xfrm>
        </p:spPr>
        <p:txBody>
          <a:bodyPr/>
          <a:lstStyle/>
          <a:p>
            <a:pPr fontAlgn="base"/>
            <a:r>
              <a:rPr lang="en-US" dirty="0">
                <a:solidFill>
                  <a:srgbClr val="FF0000"/>
                </a:solidFill>
              </a:rPr>
              <a:t>Applied</a:t>
            </a:r>
            <a:r>
              <a:rPr lang="en-US" dirty="0"/>
              <a:t> as both </a:t>
            </a:r>
            <a:r>
              <a:rPr lang="en-US" dirty="0">
                <a:solidFill>
                  <a:srgbClr val="FF0000"/>
                </a:solidFill>
              </a:rPr>
              <a:t>stack and queue</a:t>
            </a:r>
            <a:r>
              <a:rPr lang="en-US" dirty="0"/>
              <a:t>, as it supports both operations.</a:t>
            </a:r>
          </a:p>
          <a:p>
            <a:pPr fontAlgn="base"/>
            <a:r>
              <a:rPr lang="en-US" dirty="0"/>
              <a:t>Storing a web browser’s history.</a:t>
            </a:r>
          </a:p>
          <a:p>
            <a:pPr fontAlgn="base"/>
            <a:r>
              <a:rPr lang="en-US" dirty="0"/>
              <a:t>Storing a software application’s list of </a:t>
            </a:r>
            <a:r>
              <a:rPr lang="en-US" dirty="0">
                <a:solidFill>
                  <a:srgbClr val="FF0000"/>
                </a:solidFill>
              </a:rPr>
              <a:t>undo operations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Job scheduling algorithm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772400" cy="1924050"/>
          </a:xfrm>
        </p:spPr>
        <p:txBody>
          <a:bodyPr>
            <a:normAutofit/>
          </a:bodyPr>
          <a:lstStyle/>
          <a:p>
            <a:pPr algn="l"/>
            <a:r>
              <a:rPr lang="en-US" sz="9800" dirty="0" smtClean="0">
                <a:latin typeface="Arial Black" pitchFamily="34" charset="0"/>
              </a:rPr>
              <a:t>Priority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2971800"/>
            <a:ext cx="7239000" cy="1752600"/>
          </a:xfrm>
        </p:spPr>
        <p:txBody>
          <a:bodyPr>
            <a:normAutofit/>
          </a:bodyPr>
          <a:lstStyle/>
          <a:p>
            <a:pPr algn="r"/>
            <a:r>
              <a:rPr lang="en-US" sz="9600" dirty="0" smtClean="0">
                <a:solidFill>
                  <a:schemeClr val="tx1"/>
                </a:solidFill>
                <a:latin typeface="Arial Black" pitchFamily="34" charset="0"/>
              </a:rPr>
              <a:t>Queue</a:t>
            </a:r>
            <a:endParaRPr lang="en-US" sz="9600" dirty="0">
              <a:solidFill>
                <a:schemeClr val="tx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2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1143000"/>
            <a:ext cx="4516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Priority Queue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" y="198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 </a:t>
            </a:r>
            <a:r>
              <a:rPr lang="en-US" b="1" dirty="0"/>
              <a:t>priority queue</a:t>
            </a:r>
            <a:r>
              <a:rPr lang="en-US" dirty="0"/>
              <a:t> is a type of queue that arranges elements based on their priority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" y="3084731"/>
            <a:ext cx="9144000" cy="377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4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204250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97112" y="1579418"/>
            <a:ext cx="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1981200" y="2348345"/>
            <a:ext cx="5200218" cy="27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981200" y="2341418"/>
            <a:ext cx="0" cy="8589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35" idx="0"/>
          </p:cNvCxnSpPr>
          <p:nvPr/>
        </p:nvCxnSpPr>
        <p:spPr>
          <a:xfrm>
            <a:off x="7200904" y="2362199"/>
            <a:ext cx="4327" cy="8728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08264" y="5569527"/>
            <a:ext cx="6858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2711785" y="838200"/>
            <a:ext cx="3308016" cy="7412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Priority Queue</a:t>
            </a:r>
            <a:endParaRPr lang="en-US" sz="3200" b="1" dirty="0"/>
          </a:p>
        </p:txBody>
      </p:sp>
      <p:sp>
        <p:nvSpPr>
          <p:cNvPr id="34" name="Rounded Rectangle 33"/>
          <p:cNvSpPr/>
          <p:nvPr/>
        </p:nvSpPr>
        <p:spPr>
          <a:xfrm>
            <a:off x="914400" y="3200400"/>
            <a:ext cx="2400300" cy="7547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Ascending Queue</a:t>
            </a:r>
            <a:endParaRPr lang="en-US" sz="2400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5957456" y="3235034"/>
            <a:ext cx="2495550" cy="7547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Descending Queue</a:t>
            </a:r>
            <a:endParaRPr lang="en-US" sz="2400" b="1" dirty="0"/>
          </a:p>
        </p:txBody>
      </p:sp>
      <p:sp>
        <p:nvSpPr>
          <p:cNvPr id="39" name="Rectangle 38"/>
          <p:cNvSpPr/>
          <p:nvPr/>
        </p:nvSpPr>
        <p:spPr>
          <a:xfrm>
            <a:off x="1104901" y="5569527"/>
            <a:ext cx="6858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3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920586" y="5569527"/>
            <a:ext cx="6858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5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711785" y="5569527"/>
            <a:ext cx="6858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55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511312" y="5569527"/>
            <a:ext cx="6858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96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023884" y="5583381"/>
            <a:ext cx="6858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96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8260773" y="5569527"/>
            <a:ext cx="6858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457209" y="5569527"/>
            <a:ext cx="6858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3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667500" y="5583381"/>
            <a:ext cx="6858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5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5836228" y="5583381"/>
            <a:ext cx="6858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55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981200" y="4114800"/>
            <a:ext cx="0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7181418" y="4114800"/>
            <a:ext cx="23813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497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09600"/>
            <a:ext cx="7924800" cy="1154097"/>
          </a:xfrm>
        </p:spPr>
        <p:txBody>
          <a:bodyPr>
            <a:noAutofit/>
          </a:bodyPr>
          <a:lstStyle/>
          <a:p>
            <a:r>
              <a:rPr lang="en-US" sz="4400" b="1" dirty="0" smtClean="0"/>
              <a:t>Operation on Priority Queue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7315200" cy="353952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Adding</a:t>
            </a:r>
          </a:p>
          <a:p>
            <a:r>
              <a:rPr lang="en-US" sz="2800" dirty="0" smtClean="0"/>
              <a:t>Removing</a:t>
            </a:r>
          </a:p>
          <a:p>
            <a:r>
              <a:rPr lang="en-US" sz="2800" dirty="0" smtClean="0"/>
              <a:t>Peek</a:t>
            </a:r>
          </a:p>
        </p:txBody>
      </p:sp>
    </p:spTree>
    <p:extLst>
      <p:ext uri="{BB962C8B-B14F-4D97-AF65-F5344CB8AC3E}">
        <p14:creationId xmlns:p14="http://schemas.microsoft.com/office/powerpoint/2010/main" val="41637041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8305800" cy="1154097"/>
          </a:xfrm>
        </p:spPr>
        <p:txBody>
          <a:bodyPr>
            <a:noAutofit/>
          </a:bodyPr>
          <a:lstStyle/>
          <a:p>
            <a:r>
              <a:rPr lang="en-US" dirty="0" smtClean="0"/>
              <a:t>Implementation Of Priority 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315200" cy="3539527"/>
          </a:xfrm>
        </p:spPr>
        <p:txBody>
          <a:bodyPr/>
          <a:lstStyle/>
          <a:p>
            <a:endParaRPr lang="en-US" dirty="0" smtClean="0"/>
          </a:p>
          <a:p>
            <a:r>
              <a:rPr lang="en-US" sz="2800" dirty="0" smtClean="0"/>
              <a:t>Linked-list</a:t>
            </a:r>
          </a:p>
          <a:p>
            <a:r>
              <a:rPr lang="en-US" sz="2800" dirty="0" smtClean="0"/>
              <a:t>Array</a:t>
            </a:r>
          </a:p>
          <a:p>
            <a:r>
              <a:rPr lang="en-US" sz="2800" dirty="0" smtClean="0"/>
              <a:t>Heap</a:t>
            </a:r>
          </a:p>
          <a:p>
            <a:r>
              <a:rPr lang="en-US" sz="2800" dirty="0" smtClean="0"/>
              <a:t>Binary </a:t>
            </a:r>
            <a:r>
              <a:rPr lang="en-US" sz="2800" dirty="0" smtClean="0"/>
              <a:t>Search Tree</a:t>
            </a:r>
            <a:endParaRPr lang="en-US" sz="2800" dirty="0"/>
          </a:p>
        </p:txBody>
      </p:sp>
      <p:sp>
        <p:nvSpPr>
          <p:cNvPr id="4" name="Rounded Rectangle 3"/>
          <p:cNvSpPr/>
          <p:nvPr/>
        </p:nvSpPr>
        <p:spPr>
          <a:xfrm>
            <a:off x="3692236" y="3314700"/>
            <a:ext cx="47244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Mostly Programmer used this method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81200" y="3581400"/>
            <a:ext cx="1676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304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0624" y="896034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Implementation of PQ using heap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2106285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</a:rPr>
              <a:t>Heap:</a:t>
            </a:r>
            <a:endParaRPr lang="en-US" sz="4000" b="1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2873857"/>
            <a:ext cx="6477000" cy="271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i="1" dirty="0"/>
              <a:t>A Heap is a special Tree-based data </a:t>
            </a:r>
            <a:r>
              <a:rPr lang="en-US" sz="2000" i="1" dirty="0" smtClean="0"/>
              <a:t>structure.</a:t>
            </a:r>
          </a:p>
          <a:p>
            <a:pPr marL="342900" indent="-34290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i="1" dirty="0" smtClean="0"/>
              <a:t>Heap is a binary tree data structure.</a:t>
            </a:r>
          </a:p>
          <a:p>
            <a:pPr marL="342900" indent="-34290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i="1" dirty="0" smtClean="0"/>
              <a:t>A heap is typically represented in array.</a:t>
            </a:r>
            <a:endParaRPr lang="en-US" sz="2000" i="1" dirty="0" smtClean="0"/>
          </a:p>
          <a:p>
            <a:pPr fontAlgn="base">
              <a:lnSpc>
                <a:spcPct val="150000"/>
              </a:lnSpc>
            </a:pPr>
            <a:endParaRPr lang="en-US" sz="2000" i="1" dirty="0"/>
          </a:p>
          <a:p>
            <a:pPr>
              <a:lnSpc>
                <a:spcPct val="150000"/>
              </a:lnSpc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1628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315200" cy="1154097"/>
          </a:xfrm>
        </p:spPr>
        <p:txBody>
          <a:bodyPr/>
          <a:lstStyle/>
          <a:p>
            <a:r>
              <a:rPr lang="en-US" b="1" dirty="0" smtClean="0"/>
              <a:t>Difference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1828800"/>
            <a:ext cx="3566160" cy="3593592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b="1" dirty="0" smtClean="0">
                <a:solidFill>
                  <a:schemeClr val="tx2"/>
                </a:solidFill>
              </a:rPr>
              <a:t>Complete Binary Tree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419600" y="1752600"/>
            <a:ext cx="3962400" cy="359568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b="1" dirty="0" smtClean="0">
                <a:solidFill>
                  <a:schemeClr val="tx2"/>
                </a:solidFill>
              </a:rPr>
              <a:t> Incomplete Binary Tree</a:t>
            </a:r>
            <a:endParaRPr lang="en-US" sz="2400" b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419600" y="1676400"/>
            <a:ext cx="76200" cy="472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41" y="2524125"/>
            <a:ext cx="3565814" cy="3028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489489"/>
            <a:ext cx="42862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24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7200"/>
            <a:ext cx="4114800" cy="266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137160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tx2"/>
                </a:solidFill>
              </a:rPr>
              <a:t>Visualisation</a:t>
            </a:r>
            <a:r>
              <a:rPr lang="en-US" sz="2000" b="1" dirty="0" smtClean="0">
                <a:solidFill>
                  <a:schemeClr val="tx2"/>
                </a:solidFill>
              </a:rPr>
              <a:t>: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09800" y="1571655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505200" y="3962400"/>
            <a:ext cx="762000" cy="533400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A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4267200" y="3962400"/>
            <a:ext cx="762000" cy="533400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B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8084127" y="3962400"/>
            <a:ext cx="762000" cy="533400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G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7322127" y="3962400"/>
            <a:ext cx="762000" cy="533400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F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6560127" y="3962400"/>
            <a:ext cx="762000" cy="533400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E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036127" y="3962400"/>
            <a:ext cx="762000" cy="533400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5798127" y="3962400"/>
            <a:ext cx="762000" cy="533400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D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713018" y="466442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8727" y="466442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50727" y="464601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95800" y="466442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26727" y="466442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257800" y="466442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312727" y="466442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95300" y="411480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Implement: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209800" y="4314855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9600" y="563880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Formula: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209800" y="5838855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05200" y="5638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Left(i) = 2i + 1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299363" y="5638800"/>
            <a:ext cx="179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Right(i) = 2i + 2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162800" y="563405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Parent(i) = i-1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8317220" y="5943600"/>
            <a:ext cx="3740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428056" y="59436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5181600" y="5334000"/>
            <a:ext cx="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093527" y="5276910"/>
            <a:ext cx="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2747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309366" y="443753"/>
            <a:ext cx="217932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Heap</a:t>
            </a:r>
            <a:endParaRPr lang="en-US" sz="2000" b="1" dirty="0"/>
          </a:p>
        </p:txBody>
      </p:sp>
      <p:cxnSp>
        <p:nvCxnSpPr>
          <p:cNvPr id="4" name="Straight Connector 3"/>
          <p:cNvCxnSpPr>
            <a:stCxn id="2" idx="2"/>
          </p:cNvCxnSpPr>
          <p:nvPr/>
        </p:nvCxnSpPr>
        <p:spPr>
          <a:xfrm>
            <a:off x="4399026" y="1129553"/>
            <a:ext cx="0" cy="623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1828801" y="1752600"/>
            <a:ext cx="55625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28801" y="17526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391400" y="17526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355080" y="2286000"/>
            <a:ext cx="217932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Max</a:t>
            </a:r>
            <a:endParaRPr lang="en-US" sz="20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914400" y="2286000"/>
            <a:ext cx="217932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Min</a:t>
            </a:r>
            <a:endParaRPr lang="en-US" sz="2000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610100" y="2789172"/>
            <a:ext cx="0" cy="3916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3" y="3429000"/>
            <a:ext cx="4168997" cy="3429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17" y="3137647"/>
            <a:ext cx="4418471" cy="37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609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Application of Priority 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3600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b="1" dirty="0"/>
              <a:t>Dijkstra's </a:t>
            </a:r>
            <a:r>
              <a:rPr lang="en-US" sz="2400" b="1" dirty="0" smtClean="0"/>
              <a:t>Algorithm</a:t>
            </a:r>
            <a:endParaRPr lang="en-US" sz="2400" b="1" dirty="0"/>
          </a:p>
          <a:p>
            <a:r>
              <a:rPr lang="en-US" sz="2400" b="1" dirty="0"/>
              <a:t>Huffman </a:t>
            </a:r>
            <a:r>
              <a:rPr lang="en-US" sz="2400" b="1" dirty="0" smtClean="0"/>
              <a:t>Coding</a:t>
            </a:r>
          </a:p>
          <a:p>
            <a:r>
              <a:rPr lang="en-US" sz="2400" b="1" dirty="0"/>
              <a:t>Task Management in Multitasking </a:t>
            </a:r>
            <a:r>
              <a:rPr lang="en-US" sz="2400" b="1" dirty="0" smtClean="0"/>
              <a:t>Systems</a:t>
            </a:r>
          </a:p>
          <a:p>
            <a:r>
              <a:rPr lang="en-US" sz="2400" b="1" dirty="0"/>
              <a:t>Job </a:t>
            </a:r>
            <a:r>
              <a:rPr lang="en-US" sz="2400" b="1" dirty="0" smtClean="0"/>
              <a:t>Scheduling</a:t>
            </a:r>
          </a:p>
          <a:p>
            <a:r>
              <a:rPr lang="en-US" sz="2400" b="1" dirty="0" smtClean="0"/>
              <a:t>Google map</a:t>
            </a:r>
          </a:p>
          <a:p>
            <a:r>
              <a:rPr lang="en-US" sz="2400" b="1" dirty="0"/>
              <a:t>Networking </a:t>
            </a:r>
            <a:r>
              <a:rPr lang="en-US" sz="2400" b="1" dirty="0" smtClean="0"/>
              <a:t>Algorithms</a:t>
            </a:r>
          </a:p>
          <a:p>
            <a:r>
              <a:rPr lang="en-US" sz="2400" b="1" dirty="0" smtClean="0"/>
              <a:t>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730130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9AACC-3D7C-C258-140B-F16E7C01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3F1B2F-CF9C-E29D-2D6E-248AD9AA9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3" y="161196"/>
            <a:ext cx="8265113" cy="6198835"/>
          </a:xfrm>
        </p:spPr>
      </p:pic>
    </p:spTree>
    <p:extLst>
      <p:ext uri="{BB962C8B-B14F-4D97-AF65-F5344CB8AC3E}">
        <p14:creationId xmlns:p14="http://schemas.microsoft.com/office/powerpoint/2010/main" val="218515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815</TotalTime>
  <Words>824</Words>
  <Application>Microsoft Office PowerPoint</Application>
  <PresentationFormat>On-screen Show (4:3)</PresentationFormat>
  <Paragraphs>301</Paragraphs>
  <Slides>87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Perspective</vt:lpstr>
      <vt:lpstr>PowerPoint Presentation</vt:lpstr>
      <vt:lpstr>Stack using Queue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Circular</vt:lpstr>
      <vt:lpstr>Circular Queue?</vt:lpstr>
      <vt:lpstr>Why?</vt:lpstr>
      <vt:lpstr>Implementation using Circular Array</vt:lpstr>
      <vt:lpstr>Empty?</vt:lpstr>
      <vt:lpstr>FULL?</vt:lpstr>
      <vt:lpstr>Remainder (%) ?</vt:lpstr>
      <vt:lpstr>Insertion using %</vt:lpstr>
      <vt:lpstr>Example:</vt:lpstr>
      <vt:lpstr>Enqueue Function:</vt:lpstr>
      <vt:lpstr>Dequeue Function:</vt:lpstr>
      <vt:lpstr>Deque</vt:lpstr>
      <vt:lpstr>What is a Deque (or double-ended queue)</vt:lpstr>
      <vt:lpstr>Types of deque</vt:lpstr>
      <vt:lpstr>Input restricted Queue</vt:lpstr>
      <vt:lpstr>Output restricted Queue</vt:lpstr>
      <vt:lpstr>Operations performed on                 deque</vt:lpstr>
      <vt:lpstr>PowerPoint Presentation</vt:lpstr>
      <vt:lpstr>Insertion at the front end</vt:lpstr>
      <vt:lpstr>Deletion at the front end</vt:lpstr>
      <vt:lpstr>Deletion at the rear</vt:lpstr>
      <vt:lpstr>Application</vt:lpstr>
      <vt:lpstr>Priority</vt:lpstr>
      <vt:lpstr>PowerPoint Presentation</vt:lpstr>
      <vt:lpstr>PowerPoint Presentation</vt:lpstr>
      <vt:lpstr>Operation on Priority Queue</vt:lpstr>
      <vt:lpstr>Implementation Of Priority Queue</vt:lpstr>
      <vt:lpstr>PowerPoint Presentation</vt:lpstr>
      <vt:lpstr>Difference</vt:lpstr>
      <vt:lpstr>PowerPoint Presentation</vt:lpstr>
      <vt:lpstr>PowerPoint Presentation</vt:lpstr>
      <vt:lpstr>Application of Priority Queue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kasih</dc:creator>
  <cp:lastModifiedBy>kasihfali438@gmail.com</cp:lastModifiedBy>
  <cp:revision>39</cp:revision>
  <dcterms:created xsi:type="dcterms:W3CDTF">2006-08-16T00:00:00Z</dcterms:created>
  <dcterms:modified xsi:type="dcterms:W3CDTF">2023-11-26T21:03:33Z</dcterms:modified>
</cp:coreProperties>
</file>